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468" r:id="rId3"/>
    <p:sldId id="467" r:id="rId4"/>
    <p:sldId id="469" r:id="rId5"/>
    <p:sldId id="477" r:id="rId6"/>
    <p:sldId id="481" r:id="rId7"/>
    <p:sldId id="482" r:id="rId8"/>
    <p:sldId id="483" r:id="rId9"/>
    <p:sldId id="484" r:id="rId10"/>
    <p:sldId id="460" r:id="rId11"/>
    <p:sldId id="471" r:id="rId12"/>
    <p:sldId id="470" r:id="rId13"/>
    <p:sldId id="472" r:id="rId14"/>
    <p:sldId id="473" r:id="rId15"/>
    <p:sldId id="474" r:id="rId16"/>
    <p:sldId id="475" r:id="rId17"/>
    <p:sldId id="461" r:id="rId18"/>
    <p:sldId id="476" r:id="rId19"/>
    <p:sldId id="478" r:id="rId20"/>
    <p:sldId id="479" r:id="rId21"/>
  </p:sldIdLst>
  <p:sldSz cx="9144000" cy="6858000" type="screen4x3"/>
  <p:notesSz cx="9664700" cy="6854825"/>
  <p:defaultTextStyle>
    <a:defPPr>
      <a:defRPr lang="en-US"/>
    </a:defPPr>
    <a:lvl1pPr algn="ctr" defTabSz="457200" rtl="0" fontAlgn="base">
      <a:spcBef>
        <a:spcPct val="50000"/>
      </a:spcBef>
      <a:spcAft>
        <a:spcPct val="0"/>
      </a:spcAft>
      <a:defRPr b="1" kern="1200">
        <a:solidFill>
          <a:srgbClr val="FF0000"/>
        </a:solidFill>
        <a:latin typeface="Arial" charset="0"/>
        <a:ea typeface="ＭＳ Ｐゴシック" pitchFamily="-112" charset="-128"/>
        <a:cs typeface="+mn-cs"/>
      </a:defRPr>
    </a:lvl1pPr>
    <a:lvl2pPr marL="457200" algn="ctr" defTabSz="457200" rtl="0" fontAlgn="base">
      <a:spcBef>
        <a:spcPct val="50000"/>
      </a:spcBef>
      <a:spcAft>
        <a:spcPct val="0"/>
      </a:spcAft>
      <a:defRPr b="1" kern="1200">
        <a:solidFill>
          <a:srgbClr val="FF0000"/>
        </a:solidFill>
        <a:latin typeface="Arial" charset="0"/>
        <a:ea typeface="ＭＳ Ｐゴシック" pitchFamily="-112" charset="-128"/>
        <a:cs typeface="+mn-cs"/>
      </a:defRPr>
    </a:lvl2pPr>
    <a:lvl3pPr marL="914400" algn="ctr" defTabSz="457200" rtl="0" fontAlgn="base">
      <a:spcBef>
        <a:spcPct val="50000"/>
      </a:spcBef>
      <a:spcAft>
        <a:spcPct val="0"/>
      </a:spcAft>
      <a:defRPr b="1" kern="1200">
        <a:solidFill>
          <a:srgbClr val="FF0000"/>
        </a:solidFill>
        <a:latin typeface="Arial" charset="0"/>
        <a:ea typeface="ＭＳ Ｐゴシック" pitchFamily="-112" charset="-128"/>
        <a:cs typeface="+mn-cs"/>
      </a:defRPr>
    </a:lvl3pPr>
    <a:lvl4pPr marL="1371600" algn="ctr" defTabSz="457200" rtl="0" fontAlgn="base">
      <a:spcBef>
        <a:spcPct val="50000"/>
      </a:spcBef>
      <a:spcAft>
        <a:spcPct val="0"/>
      </a:spcAft>
      <a:defRPr b="1" kern="1200">
        <a:solidFill>
          <a:srgbClr val="FF0000"/>
        </a:solidFill>
        <a:latin typeface="Arial" charset="0"/>
        <a:ea typeface="ＭＳ Ｐゴシック" pitchFamily="-112" charset="-128"/>
        <a:cs typeface="+mn-cs"/>
      </a:defRPr>
    </a:lvl4pPr>
    <a:lvl5pPr marL="1828800" algn="ctr" defTabSz="457200" rtl="0" fontAlgn="base">
      <a:spcBef>
        <a:spcPct val="50000"/>
      </a:spcBef>
      <a:spcAft>
        <a:spcPct val="0"/>
      </a:spcAft>
      <a:defRPr b="1" kern="1200">
        <a:solidFill>
          <a:srgbClr val="FF0000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b="1" kern="1200">
        <a:solidFill>
          <a:srgbClr val="FF0000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b="1" kern="1200">
        <a:solidFill>
          <a:srgbClr val="FF0000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b="1" kern="1200">
        <a:solidFill>
          <a:srgbClr val="FF0000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b="1" kern="1200">
        <a:solidFill>
          <a:srgbClr val="FF0000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yer, Annamarie" initials="M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EFE9C"/>
    <a:srgbClr val="FFFD45"/>
    <a:srgbClr val="D95900"/>
    <a:srgbClr val="FFFF66"/>
    <a:srgbClr val="003300"/>
    <a:srgbClr val="CA4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9572" autoAdjust="0"/>
  </p:normalViewPr>
  <p:slideViewPr>
    <p:cSldViewPr snapToObjects="1">
      <p:cViewPr varScale="1">
        <p:scale>
          <a:sx n="118" d="100"/>
          <a:sy n="118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Objects="1">
      <p:cViewPr varScale="1">
        <p:scale>
          <a:sx n="90" d="100"/>
          <a:sy n="90" d="100"/>
        </p:scale>
        <p:origin x="965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21T06:49:27.02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1" dt="2013-11-21T07:05:28.904" idx="2">
    <p:pos x="146" y="14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DD834-000D-4AB8-9A48-983F429267DE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B28479BA-9B3B-414A-BD0A-F61250F39DC9}">
      <dgm:prSet phldrT="[Text]"/>
      <dgm:spPr/>
      <dgm:t>
        <a:bodyPr/>
        <a:lstStyle/>
        <a:p>
          <a:r>
            <a:rPr lang="en-US" dirty="0" smtClean="0"/>
            <a:t>Staff 1</a:t>
          </a:r>
          <a:endParaRPr lang="en-ZA" dirty="0"/>
        </a:p>
      </dgm:t>
    </dgm:pt>
    <dgm:pt modelId="{380323B3-613E-441A-A9D1-9401DF7448A1}" type="parTrans" cxnId="{22033020-0F36-43D3-99DC-7C07F0C6A077}">
      <dgm:prSet/>
      <dgm:spPr/>
      <dgm:t>
        <a:bodyPr/>
        <a:lstStyle/>
        <a:p>
          <a:endParaRPr lang="en-ZA"/>
        </a:p>
      </dgm:t>
    </dgm:pt>
    <dgm:pt modelId="{0DE00870-B7F4-4C0F-A81A-97CAE1E4A006}" type="sibTrans" cxnId="{22033020-0F36-43D3-99DC-7C07F0C6A077}">
      <dgm:prSet/>
      <dgm:spPr/>
      <dgm:t>
        <a:bodyPr/>
        <a:lstStyle/>
        <a:p>
          <a:endParaRPr lang="en-ZA"/>
        </a:p>
      </dgm:t>
    </dgm:pt>
    <dgm:pt modelId="{80C2744B-F082-4B45-A939-AE06726AD72B}">
      <dgm:prSet phldrT="[Text]"/>
      <dgm:spPr/>
      <dgm:t>
        <a:bodyPr/>
        <a:lstStyle/>
        <a:p>
          <a:r>
            <a:rPr lang="en-US" dirty="0" smtClean="0"/>
            <a:t>Module 1 (Dept. 1)</a:t>
          </a:r>
          <a:endParaRPr lang="en-ZA" dirty="0"/>
        </a:p>
      </dgm:t>
    </dgm:pt>
    <dgm:pt modelId="{EA84A0B2-C040-48D0-A512-50739740CFBF}" type="parTrans" cxnId="{17044599-F1D2-4254-A8A1-F84C0682AF62}">
      <dgm:prSet/>
      <dgm:spPr/>
      <dgm:t>
        <a:bodyPr/>
        <a:lstStyle/>
        <a:p>
          <a:endParaRPr lang="en-ZA"/>
        </a:p>
      </dgm:t>
    </dgm:pt>
    <dgm:pt modelId="{F41E5080-5557-498E-89B6-41963C8D962F}" type="sibTrans" cxnId="{17044599-F1D2-4254-A8A1-F84C0682AF62}">
      <dgm:prSet/>
      <dgm:spPr/>
      <dgm:t>
        <a:bodyPr/>
        <a:lstStyle/>
        <a:p>
          <a:endParaRPr lang="en-ZA"/>
        </a:p>
      </dgm:t>
    </dgm:pt>
    <dgm:pt modelId="{B84F6E32-6D0D-4364-8EC4-47A0FE19412E}">
      <dgm:prSet phldrT="[Text]"/>
      <dgm:spPr/>
      <dgm:t>
        <a:bodyPr/>
        <a:lstStyle/>
        <a:p>
          <a:r>
            <a:rPr lang="en-US" dirty="0" smtClean="0"/>
            <a:t>Qual. 1</a:t>
          </a:r>
          <a:endParaRPr lang="en-ZA" dirty="0"/>
        </a:p>
      </dgm:t>
    </dgm:pt>
    <dgm:pt modelId="{A1FDF110-0B4F-4D5F-95D0-BA967DCFADAE}" type="parTrans" cxnId="{BB88CCEE-AE2F-4646-88DF-3C1DF9BA530D}">
      <dgm:prSet/>
      <dgm:spPr/>
      <dgm:t>
        <a:bodyPr/>
        <a:lstStyle/>
        <a:p>
          <a:endParaRPr lang="en-ZA"/>
        </a:p>
      </dgm:t>
    </dgm:pt>
    <dgm:pt modelId="{FBA20044-C6FE-4954-8421-CDA6987C2951}" type="sibTrans" cxnId="{BB88CCEE-AE2F-4646-88DF-3C1DF9BA530D}">
      <dgm:prSet/>
      <dgm:spPr/>
      <dgm:t>
        <a:bodyPr/>
        <a:lstStyle/>
        <a:p>
          <a:endParaRPr lang="en-ZA"/>
        </a:p>
      </dgm:t>
    </dgm:pt>
    <dgm:pt modelId="{959F50EA-4006-4EF4-B8C6-1BD7A4F39529}">
      <dgm:prSet phldrT="[Text]"/>
      <dgm:spPr/>
      <dgm:t>
        <a:bodyPr/>
        <a:lstStyle/>
        <a:p>
          <a:r>
            <a:rPr lang="en-US" dirty="0" smtClean="0"/>
            <a:t>Qual. 2</a:t>
          </a:r>
          <a:endParaRPr lang="en-ZA" dirty="0"/>
        </a:p>
      </dgm:t>
    </dgm:pt>
    <dgm:pt modelId="{AD70B543-2E60-4BCA-99F8-464E4BB4BD86}" type="parTrans" cxnId="{DA196363-0067-43CD-BB4C-13467AFC1C7B}">
      <dgm:prSet/>
      <dgm:spPr/>
      <dgm:t>
        <a:bodyPr/>
        <a:lstStyle/>
        <a:p>
          <a:endParaRPr lang="en-ZA"/>
        </a:p>
      </dgm:t>
    </dgm:pt>
    <dgm:pt modelId="{16DD06CD-F26E-4B87-AAFE-90EB52114BDD}" type="sibTrans" cxnId="{DA196363-0067-43CD-BB4C-13467AFC1C7B}">
      <dgm:prSet/>
      <dgm:spPr/>
      <dgm:t>
        <a:bodyPr/>
        <a:lstStyle/>
        <a:p>
          <a:endParaRPr lang="en-ZA"/>
        </a:p>
      </dgm:t>
    </dgm:pt>
    <dgm:pt modelId="{00423BF8-3D5B-4D53-889A-CEA3E90A5955}">
      <dgm:prSet phldrT="[Text]"/>
      <dgm:spPr/>
      <dgm:t>
        <a:bodyPr/>
        <a:lstStyle/>
        <a:p>
          <a:r>
            <a:rPr lang="en-US" dirty="0" smtClean="0"/>
            <a:t>Module 2 (Dept. 2</a:t>
          </a:r>
          <a:endParaRPr lang="en-ZA" dirty="0"/>
        </a:p>
      </dgm:t>
    </dgm:pt>
    <dgm:pt modelId="{9D6EC234-A1DD-4942-8888-97849737BB58}" type="parTrans" cxnId="{541C8048-1F8B-4A18-8CE0-8975B6C48C2E}">
      <dgm:prSet/>
      <dgm:spPr/>
      <dgm:t>
        <a:bodyPr/>
        <a:lstStyle/>
        <a:p>
          <a:endParaRPr lang="en-ZA"/>
        </a:p>
      </dgm:t>
    </dgm:pt>
    <dgm:pt modelId="{4F4D4532-CD23-47A5-B1CA-B8EEEF1CBC8F}" type="sibTrans" cxnId="{541C8048-1F8B-4A18-8CE0-8975B6C48C2E}">
      <dgm:prSet/>
      <dgm:spPr/>
      <dgm:t>
        <a:bodyPr/>
        <a:lstStyle/>
        <a:p>
          <a:endParaRPr lang="en-ZA"/>
        </a:p>
      </dgm:t>
    </dgm:pt>
    <dgm:pt modelId="{8AC68EF5-E160-42ED-9C2D-E930F56E4A14}">
      <dgm:prSet phldrT="[Text]"/>
      <dgm:spPr/>
      <dgm:t>
        <a:bodyPr/>
        <a:lstStyle/>
        <a:p>
          <a:r>
            <a:rPr lang="en-US" dirty="0" smtClean="0"/>
            <a:t>Qual.3</a:t>
          </a:r>
          <a:endParaRPr lang="en-ZA" dirty="0"/>
        </a:p>
      </dgm:t>
    </dgm:pt>
    <dgm:pt modelId="{156C8FBB-4ECB-4BA7-AD32-09EB4D445375}" type="parTrans" cxnId="{F3510C9B-AF31-41FD-BDDE-FCD75FE9C436}">
      <dgm:prSet/>
      <dgm:spPr/>
      <dgm:t>
        <a:bodyPr/>
        <a:lstStyle/>
        <a:p>
          <a:endParaRPr lang="en-ZA"/>
        </a:p>
      </dgm:t>
    </dgm:pt>
    <dgm:pt modelId="{C6C51AE1-57D5-40F5-9D62-A417282391AA}" type="sibTrans" cxnId="{F3510C9B-AF31-41FD-BDDE-FCD75FE9C436}">
      <dgm:prSet/>
      <dgm:spPr/>
      <dgm:t>
        <a:bodyPr/>
        <a:lstStyle/>
        <a:p>
          <a:endParaRPr lang="en-ZA"/>
        </a:p>
      </dgm:t>
    </dgm:pt>
    <dgm:pt modelId="{1211F963-FD02-4D8A-B89A-75761A84EE9A}">
      <dgm:prSet phldrT="[Text]"/>
      <dgm:spPr/>
      <dgm:t>
        <a:bodyPr/>
        <a:lstStyle/>
        <a:p>
          <a:r>
            <a:rPr lang="en-US" dirty="0" smtClean="0"/>
            <a:t>Staff appointment Information (Primary is Dept. 1)</a:t>
          </a:r>
          <a:endParaRPr lang="en-ZA" dirty="0"/>
        </a:p>
      </dgm:t>
    </dgm:pt>
    <dgm:pt modelId="{461E5DCB-0B19-4428-AFC1-2E99ABF62039}" type="parTrans" cxnId="{81B8611E-EC5B-4D23-A855-B8BFE01C8695}">
      <dgm:prSet/>
      <dgm:spPr/>
      <dgm:t>
        <a:bodyPr/>
        <a:lstStyle/>
        <a:p>
          <a:endParaRPr lang="en-ZA"/>
        </a:p>
      </dgm:t>
    </dgm:pt>
    <dgm:pt modelId="{D65DF154-48BD-45F8-89FB-FCF0DB2240C8}" type="sibTrans" cxnId="{81B8611E-EC5B-4D23-A855-B8BFE01C8695}">
      <dgm:prSet/>
      <dgm:spPr/>
      <dgm:t>
        <a:bodyPr/>
        <a:lstStyle/>
        <a:p>
          <a:endParaRPr lang="en-ZA"/>
        </a:p>
      </dgm:t>
    </dgm:pt>
    <dgm:pt modelId="{8DCC9DFE-63D4-4477-BD1C-5D0D43D58F6E}">
      <dgm:prSet phldrT="[Text]"/>
      <dgm:spPr/>
      <dgm:t>
        <a:bodyPr/>
        <a:lstStyle/>
        <a:p>
          <a:r>
            <a:rPr lang="en-US" dirty="0" smtClean="0"/>
            <a:t>Course (module) Information</a:t>
          </a:r>
          <a:endParaRPr lang="en-ZA" dirty="0"/>
        </a:p>
      </dgm:t>
    </dgm:pt>
    <dgm:pt modelId="{2F4BEF4B-EEA7-4201-B113-66A703D65CCE}" type="parTrans" cxnId="{1E4FF999-4EFD-4EBA-A2EC-9FAB14A496E2}">
      <dgm:prSet/>
      <dgm:spPr/>
      <dgm:t>
        <a:bodyPr/>
        <a:lstStyle/>
        <a:p>
          <a:endParaRPr lang="en-ZA"/>
        </a:p>
      </dgm:t>
    </dgm:pt>
    <dgm:pt modelId="{4AA675D0-1F0D-496E-8134-9300E5211325}" type="sibTrans" cxnId="{1E4FF999-4EFD-4EBA-A2EC-9FAB14A496E2}">
      <dgm:prSet/>
      <dgm:spPr/>
      <dgm:t>
        <a:bodyPr/>
        <a:lstStyle/>
        <a:p>
          <a:endParaRPr lang="en-ZA"/>
        </a:p>
      </dgm:t>
    </dgm:pt>
    <dgm:pt modelId="{7BCB0D3B-9A9C-488E-9DE6-D9037EE7D165}">
      <dgm:prSet phldrT="[Text]"/>
      <dgm:spPr/>
      <dgm:t>
        <a:bodyPr/>
        <a:lstStyle/>
        <a:p>
          <a:r>
            <a:rPr lang="en-US" dirty="0" smtClean="0"/>
            <a:t>Qualification Information</a:t>
          </a:r>
          <a:endParaRPr lang="en-ZA" dirty="0"/>
        </a:p>
      </dgm:t>
    </dgm:pt>
    <dgm:pt modelId="{9B0C5422-F344-415C-87ED-FCF5BE1C99CF}" type="parTrans" cxnId="{DA30D9E6-C5FC-4074-8031-59D5265A6315}">
      <dgm:prSet/>
      <dgm:spPr/>
      <dgm:t>
        <a:bodyPr/>
        <a:lstStyle/>
        <a:p>
          <a:endParaRPr lang="en-ZA"/>
        </a:p>
      </dgm:t>
    </dgm:pt>
    <dgm:pt modelId="{807C1B14-E8B6-4D20-B146-5D713F8AB3E3}" type="sibTrans" cxnId="{DA30D9E6-C5FC-4074-8031-59D5265A6315}">
      <dgm:prSet/>
      <dgm:spPr/>
      <dgm:t>
        <a:bodyPr/>
        <a:lstStyle/>
        <a:p>
          <a:endParaRPr lang="en-ZA"/>
        </a:p>
      </dgm:t>
    </dgm:pt>
    <dgm:pt modelId="{FDF04004-8574-48DF-BA87-6D55792AEC6B}" type="pres">
      <dgm:prSet presAssocID="{8DCDD834-000D-4AB8-9A48-983F429267D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429847BB-98E7-4EF9-A4FB-A989BBFFFF17}" type="pres">
      <dgm:prSet presAssocID="{8DCDD834-000D-4AB8-9A48-983F429267DE}" presName="hierFlow" presStyleCnt="0"/>
      <dgm:spPr/>
    </dgm:pt>
    <dgm:pt modelId="{226F7603-F873-42A9-9BE0-E0DAE6A6683B}" type="pres">
      <dgm:prSet presAssocID="{8DCDD834-000D-4AB8-9A48-983F429267DE}" presName="firstBuf" presStyleCnt="0"/>
      <dgm:spPr/>
    </dgm:pt>
    <dgm:pt modelId="{07232174-ADB7-49D2-B9D7-033B29FDC11F}" type="pres">
      <dgm:prSet presAssocID="{8DCDD834-000D-4AB8-9A48-983F429267D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A50E874-4A84-4BD8-A8C2-B898129DA237}" type="pres">
      <dgm:prSet presAssocID="{B28479BA-9B3B-414A-BD0A-F61250F39DC9}" presName="Name14" presStyleCnt="0"/>
      <dgm:spPr/>
    </dgm:pt>
    <dgm:pt modelId="{64174B62-DCCE-45F9-861A-00F9049B4974}" type="pres">
      <dgm:prSet presAssocID="{B28479BA-9B3B-414A-BD0A-F61250F39DC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D7634C61-B747-494A-B8D9-3A01C91A25CB}" type="pres">
      <dgm:prSet presAssocID="{B28479BA-9B3B-414A-BD0A-F61250F39DC9}" presName="hierChild2" presStyleCnt="0"/>
      <dgm:spPr/>
    </dgm:pt>
    <dgm:pt modelId="{B6710A2F-F9D8-4EC6-A876-E29C61A6D0E0}" type="pres">
      <dgm:prSet presAssocID="{EA84A0B2-C040-48D0-A512-50739740CFBF}" presName="Name19" presStyleLbl="parChTrans1D2" presStyleIdx="0" presStyleCnt="2"/>
      <dgm:spPr/>
      <dgm:t>
        <a:bodyPr/>
        <a:lstStyle/>
        <a:p>
          <a:endParaRPr lang="en-ZA"/>
        </a:p>
      </dgm:t>
    </dgm:pt>
    <dgm:pt modelId="{2F868744-2705-4877-8609-0FA8EA65CB57}" type="pres">
      <dgm:prSet presAssocID="{80C2744B-F082-4B45-A939-AE06726AD72B}" presName="Name21" presStyleCnt="0"/>
      <dgm:spPr/>
    </dgm:pt>
    <dgm:pt modelId="{692F4823-374E-4DC3-A279-74BEB52749FE}" type="pres">
      <dgm:prSet presAssocID="{80C2744B-F082-4B45-A939-AE06726AD72B}" presName="level2Shape" presStyleLbl="node2" presStyleIdx="0" presStyleCnt="2"/>
      <dgm:spPr/>
      <dgm:t>
        <a:bodyPr/>
        <a:lstStyle/>
        <a:p>
          <a:endParaRPr lang="en-ZA"/>
        </a:p>
      </dgm:t>
    </dgm:pt>
    <dgm:pt modelId="{EB642E66-F6C0-4FF3-8DE4-DCDA64B8E805}" type="pres">
      <dgm:prSet presAssocID="{80C2744B-F082-4B45-A939-AE06726AD72B}" presName="hierChild3" presStyleCnt="0"/>
      <dgm:spPr/>
    </dgm:pt>
    <dgm:pt modelId="{E5F342B7-1929-4206-8B9A-8222B84C0284}" type="pres">
      <dgm:prSet presAssocID="{A1FDF110-0B4F-4D5F-95D0-BA967DCFADAE}" presName="Name19" presStyleLbl="parChTrans1D3" presStyleIdx="0" presStyleCnt="3"/>
      <dgm:spPr/>
      <dgm:t>
        <a:bodyPr/>
        <a:lstStyle/>
        <a:p>
          <a:endParaRPr lang="en-ZA"/>
        </a:p>
      </dgm:t>
    </dgm:pt>
    <dgm:pt modelId="{5A9BE1F4-F212-4C43-9CAE-67E643065673}" type="pres">
      <dgm:prSet presAssocID="{B84F6E32-6D0D-4364-8EC4-47A0FE19412E}" presName="Name21" presStyleCnt="0"/>
      <dgm:spPr/>
    </dgm:pt>
    <dgm:pt modelId="{99BFFB3F-A02D-4BC0-90B6-F261C9092A2C}" type="pres">
      <dgm:prSet presAssocID="{B84F6E32-6D0D-4364-8EC4-47A0FE19412E}" presName="level2Shape" presStyleLbl="node3" presStyleIdx="0" presStyleCnt="3"/>
      <dgm:spPr/>
      <dgm:t>
        <a:bodyPr/>
        <a:lstStyle/>
        <a:p>
          <a:endParaRPr lang="en-ZA"/>
        </a:p>
      </dgm:t>
    </dgm:pt>
    <dgm:pt modelId="{1B08E1F7-848D-4138-8C83-1F9DEBC70E14}" type="pres">
      <dgm:prSet presAssocID="{B84F6E32-6D0D-4364-8EC4-47A0FE19412E}" presName="hierChild3" presStyleCnt="0"/>
      <dgm:spPr/>
    </dgm:pt>
    <dgm:pt modelId="{C177BA9F-62D6-49EE-B834-62DD63DBCD59}" type="pres">
      <dgm:prSet presAssocID="{AD70B543-2E60-4BCA-99F8-464E4BB4BD86}" presName="Name19" presStyleLbl="parChTrans1D3" presStyleIdx="1" presStyleCnt="3"/>
      <dgm:spPr/>
      <dgm:t>
        <a:bodyPr/>
        <a:lstStyle/>
        <a:p>
          <a:endParaRPr lang="en-ZA"/>
        </a:p>
      </dgm:t>
    </dgm:pt>
    <dgm:pt modelId="{59BA4BA2-AD51-409D-9AB4-3AE80116FBC7}" type="pres">
      <dgm:prSet presAssocID="{959F50EA-4006-4EF4-B8C6-1BD7A4F39529}" presName="Name21" presStyleCnt="0"/>
      <dgm:spPr/>
    </dgm:pt>
    <dgm:pt modelId="{C958567B-8156-4706-824B-7FCD712D1FB2}" type="pres">
      <dgm:prSet presAssocID="{959F50EA-4006-4EF4-B8C6-1BD7A4F39529}" presName="level2Shape" presStyleLbl="node3" presStyleIdx="1" presStyleCnt="3"/>
      <dgm:spPr/>
      <dgm:t>
        <a:bodyPr/>
        <a:lstStyle/>
        <a:p>
          <a:endParaRPr lang="en-ZA"/>
        </a:p>
      </dgm:t>
    </dgm:pt>
    <dgm:pt modelId="{857EFD48-E0A7-4FD9-AB8C-E614AEB79A2D}" type="pres">
      <dgm:prSet presAssocID="{959F50EA-4006-4EF4-B8C6-1BD7A4F39529}" presName="hierChild3" presStyleCnt="0"/>
      <dgm:spPr/>
    </dgm:pt>
    <dgm:pt modelId="{FED073A3-C362-4DC6-BF29-A625C4879D99}" type="pres">
      <dgm:prSet presAssocID="{9D6EC234-A1DD-4942-8888-97849737BB58}" presName="Name19" presStyleLbl="parChTrans1D2" presStyleIdx="1" presStyleCnt="2"/>
      <dgm:spPr/>
      <dgm:t>
        <a:bodyPr/>
        <a:lstStyle/>
        <a:p>
          <a:endParaRPr lang="en-ZA"/>
        </a:p>
      </dgm:t>
    </dgm:pt>
    <dgm:pt modelId="{DBFF35D5-8098-479A-9EF9-013AB2B1B9B9}" type="pres">
      <dgm:prSet presAssocID="{00423BF8-3D5B-4D53-889A-CEA3E90A5955}" presName="Name21" presStyleCnt="0"/>
      <dgm:spPr/>
    </dgm:pt>
    <dgm:pt modelId="{D0E51939-1114-44C2-9096-08819F031AAC}" type="pres">
      <dgm:prSet presAssocID="{00423BF8-3D5B-4D53-889A-CEA3E90A5955}" presName="level2Shape" presStyleLbl="node2" presStyleIdx="1" presStyleCnt="2"/>
      <dgm:spPr/>
      <dgm:t>
        <a:bodyPr/>
        <a:lstStyle/>
        <a:p>
          <a:endParaRPr lang="en-ZA"/>
        </a:p>
      </dgm:t>
    </dgm:pt>
    <dgm:pt modelId="{89BF940D-4D1E-448F-A9F9-206605AC199C}" type="pres">
      <dgm:prSet presAssocID="{00423BF8-3D5B-4D53-889A-CEA3E90A5955}" presName="hierChild3" presStyleCnt="0"/>
      <dgm:spPr/>
    </dgm:pt>
    <dgm:pt modelId="{3E4284D0-A314-404E-8C1E-7F76CC6CC28C}" type="pres">
      <dgm:prSet presAssocID="{156C8FBB-4ECB-4BA7-AD32-09EB4D445375}" presName="Name19" presStyleLbl="parChTrans1D3" presStyleIdx="2" presStyleCnt="3"/>
      <dgm:spPr/>
      <dgm:t>
        <a:bodyPr/>
        <a:lstStyle/>
        <a:p>
          <a:endParaRPr lang="en-ZA"/>
        </a:p>
      </dgm:t>
    </dgm:pt>
    <dgm:pt modelId="{EEB82CB5-19BD-4D29-B9B6-E694EE1DC568}" type="pres">
      <dgm:prSet presAssocID="{8AC68EF5-E160-42ED-9C2D-E930F56E4A14}" presName="Name21" presStyleCnt="0"/>
      <dgm:spPr/>
    </dgm:pt>
    <dgm:pt modelId="{0DC65B36-13CC-4C67-AB8F-A26781751889}" type="pres">
      <dgm:prSet presAssocID="{8AC68EF5-E160-42ED-9C2D-E930F56E4A14}" presName="level2Shape" presStyleLbl="node3" presStyleIdx="2" presStyleCnt="3"/>
      <dgm:spPr/>
      <dgm:t>
        <a:bodyPr/>
        <a:lstStyle/>
        <a:p>
          <a:endParaRPr lang="en-ZA"/>
        </a:p>
      </dgm:t>
    </dgm:pt>
    <dgm:pt modelId="{909A689A-3EC9-4C71-A88A-4BC5067B72E2}" type="pres">
      <dgm:prSet presAssocID="{8AC68EF5-E160-42ED-9C2D-E930F56E4A14}" presName="hierChild3" presStyleCnt="0"/>
      <dgm:spPr/>
    </dgm:pt>
    <dgm:pt modelId="{D7C7D55F-635A-4F63-A072-9F64D1C426CD}" type="pres">
      <dgm:prSet presAssocID="{8DCDD834-000D-4AB8-9A48-983F429267DE}" presName="bgShapesFlow" presStyleCnt="0"/>
      <dgm:spPr/>
    </dgm:pt>
    <dgm:pt modelId="{4DDAC7DB-2E1F-4B38-9EB5-3E6EF741FAC4}" type="pres">
      <dgm:prSet presAssocID="{1211F963-FD02-4D8A-B89A-75761A84EE9A}" presName="rectComp" presStyleCnt="0"/>
      <dgm:spPr/>
    </dgm:pt>
    <dgm:pt modelId="{16C262BA-B759-4A56-9756-164D4AB8EF30}" type="pres">
      <dgm:prSet presAssocID="{1211F963-FD02-4D8A-B89A-75761A84EE9A}" presName="bgRect" presStyleLbl="bgShp" presStyleIdx="0" presStyleCnt="3" custLinFactNeighborY="-3029"/>
      <dgm:spPr/>
      <dgm:t>
        <a:bodyPr/>
        <a:lstStyle/>
        <a:p>
          <a:endParaRPr lang="en-ZA"/>
        </a:p>
      </dgm:t>
    </dgm:pt>
    <dgm:pt modelId="{CC5CB870-1AFD-46FD-9EC5-FA8F8514D731}" type="pres">
      <dgm:prSet presAssocID="{1211F963-FD02-4D8A-B89A-75761A84EE9A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103E352-F6CA-44E9-BCE9-D75044A64093}" type="pres">
      <dgm:prSet presAssocID="{1211F963-FD02-4D8A-B89A-75761A84EE9A}" presName="spComp" presStyleCnt="0"/>
      <dgm:spPr/>
    </dgm:pt>
    <dgm:pt modelId="{C3DF6466-7DA3-4D12-B3ED-1AB34FC10D5C}" type="pres">
      <dgm:prSet presAssocID="{1211F963-FD02-4D8A-B89A-75761A84EE9A}" presName="vSp" presStyleCnt="0"/>
      <dgm:spPr/>
    </dgm:pt>
    <dgm:pt modelId="{22D8B5C0-CE65-435C-89DA-66AF5A34A3C6}" type="pres">
      <dgm:prSet presAssocID="{8DCC9DFE-63D4-4477-BD1C-5D0D43D58F6E}" presName="rectComp" presStyleCnt="0"/>
      <dgm:spPr/>
    </dgm:pt>
    <dgm:pt modelId="{8105A470-5B8E-4169-B270-EF241CC1CB49}" type="pres">
      <dgm:prSet presAssocID="{8DCC9DFE-63D4-4477-BD1C-5D0D43D58F6E}" presName="bgRect" presStyleLbl="bgShp" presStyleIdx="1" presStyleCnt="3"/>
      <dgm:spPr/>
      <dgm:t>
        <a:bodyPr/>
        <a:lstStyle/>
        <a:p>
          <a:endParaRPr lang="en-ZA"/>
        </a:p>
      </dgm:t>
    </dgm:pt>
    <dgm:pt modelId="{E443ECD2-5D6A-4FA0-9A97-75118FFDD088}" type="pres">
      <dgm:prSet presAssocID="{8DCC9DFE-63D4-4477-BD1C-5D0D43D58F6E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B1F8DC7-3F9D-4D86-AF9C-5BD949402ABD}" type="pres">
      <dgm:prSet presAssocID="{8DCC9DFE-63D4-4477-BD1C-5D0D43D58F6E}" presName="spComp" presStyleCnt="0"/>
      <dgm:spPr/>
    </dgm:pt>
    <dgm:pt modelId="{A20C19AE-5A18-4EAC-A4AE-C42AFE87ED82}" type="pres">
      <dgm:prSet presAssocID="{8DCC9DFE-63D4-4477-BD1C-5D0D43D58F6E}" presName="vSp" presStyleCnt="0"/>
      <dgm:spPr/>
    </dgm:pt>
    <dgm:pt modelId="{D1C9671B-A984-420A-9F06-5945F0EE215C}" type="pres">
      <dgm:prSet presAssocID="{7BCB0D3B-9A9C-488E-9DE6-D9037EE7D165}" presName="rectComp" presStyleCnt="0"/>
      <dgm:spPr/>
    </dgm:pt>
    <dgm:pt modelId="{FF95C852-D994-43DA-A236-F838B80068D3}" type="pres">
      <dgm:prSet presAssocID="{7BCB0D3B-9A9C-488E-9DE6-D9037EE7D165}" presName="bgRect" presStyleLbl="bgShp" presStyleIdx="2" presStyleCnt="3"/>
      <dgm:spPr/>
      <dgm:t>
        <a:bodyPr/>
        <a:lstStyle/>
        <a:p>
          <a:endParaRPr lang="en-ZA"/>
        </a:p>
      </dgm:t>
    </dgm:pt>
    <dgm:pt modelId="{111AFA5F-FBBA-4272-B2DC-FDC7EAC73F0C}" type="pres">
      <dgm:prSet presAssocID="{7BCB0D3B-9A9C-488E-9DE6-D9037EE7D16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446E5C16-B15E-404F-A28B-768ADAFB7D92}" type="presOf" srcId="{7BCB0D3B-9A9C-488E-9DE6-D9037EE7D165}" destId="{FF95C852-D994-43DA-A236-F838B80068D3}" srcOrd="0" destOrd="0" presId="urn:microsoft.com/office/officeart/2005/8/layout/hierarchy6"/>
    <dgm:cxn modelId="{4CEE281B-82AE-4A1D-A184-903E46E509E4}" type="presOf" srcId="{959F50EA-4006-4EF4-B8C6-1BD7A4F39529}" destId="{C958567B-8156-4706-824B-7FCD712D1FB2}" srcOrd="0" destOrd="0" presId="urn:microsoft.com/office/officeart/2005/8/layout/hierarchy6"/>
    <dgm:cxn modelId="{07A21F84-7E9C-4CDC-A3F4-DA939E66D24E}" type="presOf" srcId="{9D6EC234-A1DD-4942-8888-97849737BB58}" destId="{FED073A3-C362-4DC6-BF29-A625C4879D99}" srcOrd="0" destOrd="0" presId="urn:microsoft.com/office/officeart/2005/8/layout/hierarchy6"/>
    <dgm:cxn modelId="{B62D07F5-A7C5-4B03-A695-F85A6C1CC43D}" type="presOf" srcId="{00423BF8-3D5B-4D53-889A-CEA3E90A5955}" destId="{D0E51939-1114-44C2-9096-08819F031AAC}" srcOrd="0" destOrd="0" presId="urn:microsoft.com/office/officeart/2005/8/layout/hierarchy6"/>
    <dgm:cxn modelId="{5741B6E2-B9A7-411E-9C04-AF3BA3CF8A7E}" type="presOf" srcId="{8DCC9DFE-63D4-4477-BD1C-5D0D43D58F6E}" destId="{8105A470-5B8E-4169-B270-EF241CC1CB49}" srcOrd="0" destOrd="0" presId="urn:microsoft.com/office/officeart/2005/8/layout/hierarchy6"/>
    <dgm:cxn modelId="{3E781544-843D-4946-80F6-425B6CA69B00}" type="presOf" srcId="{AD70B543-2E60-4BCA-99F8-464E4BB4BD86}" destId="{C177BA9F-62D6-49EE-B834-62DD63DBCD59}" srcOrd="0" destOrd="0" presId="urn:microsoft.com/office/officeart/2005/8/layout/hierarchy6"/>
    <dgm:cxn modelId="{BB88CCEE-AE2F-4646-88DF-3C1DF9BA530D}" srcId="{80C2744B-F082-4B45-A939-AE06726AD72B}" destId="{B84F6E32-6D0D-4364-8EC4-47A0FE19412E}" srcOrd="0" destOrd="0" parTransId="{A1FDF110-0B4F-4D5F-95D0-BA967DCFADAE}" sibTransId="{FBA20044-C6FE-4954-8421-CDA6987C2951}"/>
    <dgm:cxn modelId="{1E4FF999-4EFD-4EBA-A2EC-9FAB14A496E2}" srcId="{8DCDD834-000D-4AB8-9A48-983F429267DE}" destId="{8DCC9DFE-63D4-4477-BD1C-5D0D43D58F6E}" srcOrd="2" destOrd="0" parTransId="{2F4BEF4B-EEA7-4201-B113-66A703D65CCE}" sibTransId="{4AA675D0-1F0D-496E-8134-9300E5211325}"/>
    <dgm:cxn modelId="{18CEE42E-ABE0-4ABC-8FA8-6262974AA0B1}" type="presOf" srcId="{8DCC9DFE-63D4-4477-BD1C-5D0D43D58F6E}" destId="{E443ECD2-5D6A-4FA0-9A97-75118FFDD088}" srcOrd="1" destOrd="0" presId="urn:microsoft.com/office/officeart/2005/8/layout/hierarchy6"/>
    <dgm:cxn modelId="{72025420-A90C-4F81-AAD8-CFC175091A8A}" type="presOf" srcId="{EA84A0B2-C040-48D0-A512-50739740CFBF}" destId="{B6710A2F-F9D8-4EC6-A876-E29C61A6D0E0}" srcOrd="0" destOrd="0" presId="urn:microsoft.com/office/officeart/2005/8/layout/hierarchy6"/>
    <dgm:cxn modelId="{ED470B2A-0DC9-4AAE-8BDD-9A9365031D47}" type="presOf" srcId="{156C8FBB-4ECB-4BA7-AD32-09EB4D445375}" destId="{3E4284D0-A314-404E-8C1E-7F76CC6CC28C}" srcOrd="0" destOrd="0" presId="urn:microsoft.com/office/officeart/2005/8/layout/hierarchy6"/>
    <dgm:cxn modelId="{22033020-0F36-43D3-99DC-7C07F0C6A077}" srcId="{8DCDD834-000D-4AB8-9A48-983F429267DE}" destId="{B28479BA-9B3B-414A-BD0A-F61250F39DC9}" srcOrd="0" destOrd="0" parTransId="{380323B3-613E-441A-A9D1-9401DF7448A1}" sibTransId="{0DE00870-B7F4-4C0F-A81A-97CAE1E4A006}"/>
    <dgm:cxn modelId="{81B8611E-EC5B-4D23-A855-B8BFE01C8695}" srcId="{8DCDD834-000D-4AB8-9A48-983F429267DE}" destId="{1211F963-FD02-4D8A-B89A-75761A84EE9A}" srcOrd="1" destOrd="0" parTransId="{461E5DCB-0B19-4428-AFC1-2E99ABF62039}" sibTransId="{D65DF154-48BD-45F8-89FB-FCF0DB2240C8}"/>
    <dgm:cxn modelId="{DA196363-0067-43CD-BB4C-13467AFC1C7B}" srcId="{80C2744B-F082-4B45-A939-AE06726AD72B}" destId="{959F50EA-4006-4EF4-B8C6-1BD7A4F39529}" srcOrd="1" destOrd="0" parTransId="{AD70B543-2E60-4BCA-99F8-464E4BB4BD86}" sibTransId="{16DD06CD-F26E-4B87-AAFE-90EB52114BDD}"/>
    <dgm:cxn modelId="{6E67DF44-6163-457F-83DB-530324939813}" type="presOf" srcId="{8DCDD834-000D-4AB8-9A48-983F429267DE}" destId="{FDF04004-8574-48DF-BA87-6D55792AEC6B}" srcOrd="0" destOrd="0" presId="urn:microsoft.com/office/officeart/2005/8/layout/hierarchy6"/>
    <dgm:cxn modelId="{F5D28578-9960-4487-A230-E0282E2C1E43}" type="presOf" srcId="{B84F6E32-6D0D-4364-8EC4-47A0FE19412E}" destId="{99BFFB3F-A02D-4BC0-90B6-F261C9092A2C}" srcOrd="0" destOrd="0" presId="urn:microsoft.com/office/officeart/2005/8/layout/hierarchy6"/>
    <dgm:cxn modelId="{76F4385E-92B7-42A2-95E0-380A12A51B63}" type="presOf" srcId="{1211F963-FD02-4D8A-B89A-75761A84EE9A}" destId="{16C262BA-B759-4A56-9756-164D4AB8EF30}" srcOrd="0" destOrd="0" presId="urn:microsoft.com/office/officeart/2005/8/layout/hierarchy6"/>
    <dgm:cxn modelId="{17044599-F1D2-4254-A8A1-F84C0682AF62}" srcId="{B28479BA-9B3B-414A-BD0A-F61250F39DC9}" destId="{80C2744B-F082-4B45-A939-AE06726AD72B}" srcOrd="0" destOrd="0" parTransId="{EA84A0B2-C040-48D0-A512-50739740CFBF}" sibTransId="{F41E5080-5557-498E-89B6-41963C8D962F}"/>
    <dgm:cxn modelId="{44C88A35-57AA-4F50-BD5D-04A90D88C4A6}" type="presOf" srcId="{7BCB0D3B-9A9C-488E-9DE6-D9037EE7D165}" destId="{111AFA5F-FBBA-4272-B2DC-FDC7EAC73F0C}" srcOrd="1" destOrd="0" presId="urn:microsoft.com/office/officeart/2005/8/layout/hierarchy6"/>
    <dgm:cxn modelId="{E807F54B-61FF-436F-917A-46C5AAB6D68E}" type="presOf" srcId="{B28479BA-9B3B-414A-BD0A-F61250F39DC9}" destId="{64174B62-DCCE-45F9-861A-00F9049B4974}" srcOrd="0" destOrd="0" presId="urn:microsoft.com/office/officeart/2005/8/layout/hierarchy6"/>
    <dgm:cxn modelId="{541C8048-1F8B-4A18-8CE0-8975B6C48C2E}" srcId="{B28479BA-9B3B-414A-BD0A-F61250F39DC9}" destId="{00423BF8-3D5B-4D53-889A-CEA3E90A5955}" srcOrd="1" destOrd="0" parTransId="{9D6EC234-A1DD-4942-8888-97849737BB58}" sibTransId="{4F4D4532-CD23-47A5-B1CA-B8EEEF1CBC8F}"/>
    <dgm:cxn modelId="{16B41782-D7C2-44B5-BCB2-F42A0651802B}" type="presOf" srcId="{A1FDF110-0B4F-4D5F-95D0-BA967DCFADAE}" destId="{E5F342B7-1929-4206-8B9A-8222B84C0284}" srcOrd="0" destOrd="0" presId="urn:microsoft.com/office/officeart/2005/8/layout/hierarchy6"/>
    <dgm:cxn modelId="{DA30D9E6-C5FC-4074-8031-59D5265A6315}" srcId="{8DCDD834-000D-4AB8-9A48-983F429267DE}" destId="{7BCB0D3B-9A9C-488E-9DE6-D9037EE7D165}" srcOrd="3" destOrd="0" parTransId="{9B0C5422-F344-415C-87ED-FCF5BE1C99CF}" sibTransId="{807C1B14-E8B6-4D20-B146-5D713F8AB3E3}"/>
    <dgm:cxn modelId="{99A3396D-15C3-4BAF-A45D-A9E8352DDBD2}" type="presOf" srcId="{80C2744B-F082-4B45-A939-AE06726AD72B}" destId="{692F4823-374E-4DC3-A279-74BEB52749FE}" srcOrd="0" destOrd="0" presId="urn:microsoft.com/office/officeart/2005/8/layout/hierarchy6"/>
    <dgm:cxn modelId="{F3510C9B-AF31-41FD-BDDE-FCD75FE9C436}" srcId="{00423BF8-3D5B-4D53-889A-CEA3E90A5955}" destId="{8AC68EF5-E160-42ED-9C2D-E930F56E4A14}" srcOrd="0" destOrd="0" parTransId="{156C8FBB-4ECB-4BA7-AD32-09EB4D445375}" sibTransId="{C6C51AE1-57D5-40F5-9D62-A417282391AA}"/>
    <dgm:cxn modelId="{D9AEDB80-46BA-4725-A525-A98EEEC1BFCD}" type="presOf" srcId="{1211F963-FD02-4D8A-B89A-75761A84EE9A}" destId="{CC5CB870-1AFD-46FD-9EC5-FA8F8514D731}" srcOrd="1" destOrd="0" presId="urn:microsoft.com/office/officeart/2005/8/layout/hierarchy6"/>
    <dgm:cxn modelId="{A38FD159-B3E1-4D25-A44F-88EC77FC54CE}" type="presOf" srcId="{8AC68EF5-E160-42ED-9C2D-E930F56E4A14}" destId="{0DC65B36-13CC-4C67-AB8F-A26781751889}" srcOrd="0" destOrd="0" presId="urn:microsoft.com/office/officeart/2005/8/layout/hierarchy6"/>
    <dgm:cxn modelId="{0457740C-A86A-484F-BEC8-792C9E54BC44}" type="presParOf" srcId="{FDF04004-8574-48DF-BA87-6D55792AEC6B}" destId="{429847BB-98E7-4EF9-A4FB-A989BBFFFF17}" srcOrd="0" destOrd="0" presId="urn:microsoft.com/office/officeart/2005/8/layout/hierarchy6"/>
    <dgm:cxn modelId="{D4BE3BE5-25F4-4F15-8CDD-A4FF37DA7D05}" type="presParOf" srcId="{429847BB-98E7-4EF9-A4FB-A989BBFFFF17}" destId="{226F7603-F873-42A9-9BE0-E0DAE6A6683B}" srcOrd="0" destOrd="0" presId="urn:microsoft.com/office/officeart/2005/8/layout/hierarchy6"/>
    <dgm:cxn modelId="{754C614E-29B9-4975-B94A-D3D2B76B866D}" type="presParOf" srcId="{429847BB-98E7-4EF9-A4FB-A989BBFFFF17}" destId="{07232174-ADB7-49D2-B9D7-033B29FDC11F}" srcOrd="1" destOrd="0" presId="urn:microsoft.com/office/officeart/2005/8/layout/hierarchy6"/>
    <dgm:cxn modelId="{66BD596F-DD5D-412B-AB57-89A73ED1B506}" type="presParOf" srcId="{07232174-ADB7-49D2-B9D7-033B29FDC11F}" destId="{DA50E874-4A84-4BD8-A8C2-B898129DA237}" srcOrd="0" destOrd="0" presId="urn:microsoft.com/office/officeart/2005/8/layout/hierarchy6"/>
    <dgm:cxn modelId="{EC2CCBF2-96B9-49A7-B363-53EE2547B5BF}" type="presParOf" srcId="{DA50E874-4A84-4BD8-A8C2-B898129DA237}" destId="{64174B62-DCCE-45F9-861A-00F9049B4974}" srcOrd="0" destOrd="0" presId="urn:microsoft.com/office/officeart/2005/8/layout/hierarchy6"/>
    <dgm:cxn modelId="{50E98B59-F8DC-4513-AD75-B4E2AAE9C737}" type="presParOf" srcId="{DA50E874-4A84-4BD8-A8C2-B898129DA237}" destId="{D7634C61-B747-494A-B8D9-3A01C91A25CB}" srcOrd="1" destOrd="0" presId="urn:microsoft.com/office/officeart/2005/8/layout/hierarchy6"/>
    <dgm:cxn modelId="{BE265B04-D09D-4564-BE3C-55DEBFAFBBBD}" type="presParOf" srcId="{D7634C61-B747-494A-B8D9-3A01C91A25CB}" destId="{B6710A2F-F9D8-4EC6-A876-E29C61A6D0E0}" srcOrd="0" destOrd="0" presId="urn:microsoft.com/office/officeart/2005/8/layout/hierarchy6"/>
    <dgm:cxn modelId="{D9F6B60B-F2E1-4380-B144-AB194314B410}" type="presParOf" srcId="{D7634C61-B747-494A-B8D9-3A01C91A25CB}" destId="{2F868744-2705-4877-8609-0FA8EA65CB57}" srcOrd="1" destOrd="0" presId="urn:microsoft.com/office/officeart/2005/8/layout/hierarchy6"/>
    <dgm:cxn modelId="{3D83B7A9-F186-4180-B117-DBF16C73DFFA}" type="presParOf" srcId="{2F868744-2705-4877-8609-0FA8EA65CB57}" destId="{692F4823-374E-4DC3-A279-74BEB52749FE}" srcOrd="0" destOrd="0" presId="urn:microsoft.com/office/officeart/2005/8/layout/hierarchy6"/>
    <dgm:cxn modelId="{A5BBE1F9-B5CA-4900-B521-C86236290F06}" type="presParOf" srcId="{2F868744-2705-4877-8609-0FA8EA65CB57}" destId="{EB642E66-F6C0-4FF3-8DE4-DCDA64B8E805}" srcOrd="1" destOrd="0" presId="urn:microsoft.com/office/officeart/2005/8/layout/hierarchy6"/>
    <dgm:cxn modelId="{B8B13D7C-6881-4288-84DA-15518F5D0335}" type="presParOf" srcId="{EB642E66-F6C0-4FF3-8DE4-DCDA64B8E805}" destId="{E5F342B7-1929-4206-8B9A-8222B84C0284}" srcOrd="0" destOrd="0" presId="urn:microsoft.com/office/officeart/2005/8/layout/hierarchy6"/>
    <dgm:cxn modelId="{8F69B82E-3DD5-443C-AF4B-53BC3E9208FE}" type="presParOf" srcId="{EB642E66-F6C0-4FF3-8DE4-DCDA64B8E805}" destId="{5A9BE1F4-F212-4C43-9CAE-67E643065673}" srcOrd="1" destOrd="0" presId="urn:microsoft.com/office/officeart/2005/8/layout/hierarchy6"/>
    <dgm:cxn modelId="{351D65B9-28F6-4E07-8FD4-20F8ABE22B57}" type="presParOf" srcId="{5A9BE1F4-F212-4C43-9CAE-67E643065673}" destId="{99BFFB3F-A02D-4BC0-90B6-F261C9092A2C}" srcOrd="0" destOrd="0" presId="urn:microsoft.com/office/officeart/2005/8/layout/hierarchy6"/>
    <dgm:cxn modelId="{E102469D-94E0-4C31-BB9F-B1E6299EEA0E}" type="presParOf" srcId="{5A9BE1F4-F212-4C43-9CAE-67E643065673}" destId="{1B08E1F7-848D-4138-8C83-1F9DEBC70E14}" srcOrd="1" destOrd="0" presId="urn:microsoft.com/office/officeart/2005/8/layout/hierarchy6"/>
    <dgm:cxn modelId="{92A55000-E9A0-4681-817A-B886A8E84B1C}" type="presParOf" srcId="{EB642E66-F6C0-4FF3-8DE4-DCDA64B8E805}" destId="{C177BA9F-62D6-49EE-B834-62DD63DBCD59}" srcOrd="2" destOrd="0" presId="urn:microsoft.com/office/officeart/2005/8/layout/hierarchy6"/>
    <dgm:cxn modelId="{DCD0E3F6-D70A-4419-AB85-233973B685B1}" type="presParOf" srcId="{EB642E66-F6C0-4FF3-8DE4-DCDA64B8E805}" destId="{59BA4BA2-AD51-409D-9AB4-3AE80116FBC7}" srcOrd="3" destOrd="0" presId="urn:microsoft.com/office/officeart/2005/8/layout/hierarchy6"/>
    <dgm:cxn modelId="{542910C7-01D9-4C60-9D8F-B8BF009EE6C0}" type="presParOf" srcId="{59BA4BA2-AD51-409D-9AB4-3AE80116FBC7}" destId="{C958567B-8156-4706-824B-7FCD712D1FB2}" srcOrd="0" destOrd="0" presId="urn:microsoft.com/office/officeart/2005/8/layout/hierarchy6"/>
    <dgm:cxn modelId="{11BB00BF-751C-4E93-B5E1-8E016BEBA6DD}" type="presParOf" srcId="{59BA4BA2-AD51-409D-9AB4-3AE80116FBC7}" destId="{857EFD48-E0A7-4FD9-AB8C-E614AEB79A2D}" srcOrd="1" destOrd="0" presId="urn:microsoft.com/office/officeart/2005/8/layout/hierarchy6"/>
    <dgm:cxn modelId="{62A0BF17-63E3-486C-821F-1ECE06EAE7FC}" type="presParOf" srcId="{D7634C61-B747-494A-B8D9-3A01C91A25CB}" destId="{FED073A3-C362-4DC6-BF29-A625C4879D99}" srcOrd="2" destOrd="0" presId="urn:microsoft.com/office/officeart/2005/8/layout/hierarchy6"/>
    <dgm:cxn modelId="{A07AC444-F95B-4777-AE2C-142FF3E7313F}" type="presParOf" srcId="{D7634C61-B747-494A-B8D9-3A01C91A25CB}" destId="{DBFF35D5-8098-479A-9EF9-013AB2B1B9B9}" srcOrd="3" destOrd="0" presId="urn:microsoft.com/office/officeart/2005/8/layout/hierarchy6"/>
    <dgm:cxn modelId="{B7D1E328-F593-4D61-97F9-308FF2586C5F}" type="presParOf" srcId="{DBFF35D5-8098-479A-9EF9-013AB2B1B9B9}" destId="{D0E51939-1114-44C2-9096-08819F031AAC}" srcOrd="0" destOrd="0" presId="urn:microsoft.com/office/officeart/2005/8/layout/hierarchy6"/>
    <dgm:cxn modelId="{DF748837-FB09-4CBE-9229-09F4E6185091}" type="presParOf" srcId="{DBFF35D5-8098-479A-9EF9-013AB2B1B9B9}" destId="{89BF940D-4D1E-448F-A9F9-206605AC199C}" srcOrd="1" destOrd="0" presId="urn:microsoft.com/office/officeart/2005/8/layout/hierarchy6"/>
    <dgm:cxn modelId="{F7C5E1B0-CEF4-4CA6-88DB-4AA0AEEFB4D8}" type="presParOf" srcId="{89BF940D-4D1E-448F-A9F9-206605AC199C}" destId="{3E4284D0-A314-404E-8C1E-7F76CC6CC28C}" srcOrd="0" destOrd="0" presId="urn:microsoft.com/office/officeart/2005/8/layout/hierarchy6"/>
    <dgm:cxn modelId="{073CBC98-B065-4FA0-B9DD-81403A62296D}" type="presParOf" srcId="{89BF940D-4D1E-448F-A9F9-206605AC199C}" destId="{EEB82CB5-19BD-4D29-B9B6-E694EE1DC568}" srcOrd="1" destOrd="0" presId="urn:microsoft.com/office/officeart/2005/8/layout/hierarchy6"/>
    <dgm:cxn modelId="{D99E03DC-5805-4104-AB63-0C1EE16CA8A9}" type="presParOf" srcId="{EEB82CB5-19BD-4D29-B9B6-E694EE1DC568}" destId="{0DC65B36-13CC-4C67-AB8F-A26781751889}" srcOrd="0" destOrd="0" presId="urn:microsoft.com/office/officeart/2005/8/layout/hierarchy6"/>
    <dgm:cxn modelId="{55038DF7-F383-4531-BD1C-DF669318BEEB}" type="presParOf" srcId="{EEB82CB5-19BD-4D29-B9B6-E694EE1DC568}" destId="{909A689A-3EC9-4C71-A88A-4BC5067B72E2}" srcOrd="1" destOrd="0" presId="urn:microsoft.com/office/officeart/2005/8/layout/hierarchy6"/>
    <dgm:cxn modelId="{F26C915D-C6CA-4508-97DE-94F4B77BD6F8}" type="presParOf" srcId="{FDF04004-8574-48DF-BA87-6D55792AEC6B}" destId="{D7C7D55F-635A-4F63-A072-9F64D1C426CD}" srcOrd="1" destOrd="0" presId="urn:microsoft.com/office/officeart/2005/8/layout/hierarchy6"/>
    <dgm:cxn modelId="{3E65A9D5-B0D4-46CB-9CE4-07617BF40306}" type="presParOf" srcId="{D7C7D55F-635A-4F63-A072-9F64D1C426CD}" destId="{4DDAC7DB-2E1F-4B38-9EB5-3E6EF741FAC4}" srcOrd="0" destOrd="0" presId="urn:microsoft.com/office/officeart/2005/8/layout/hierarchy6"/>
    <dgm:cxn modelId="{7AC89FB5-9DF2-4FB0-8D44-0F443CC958BD}" type="presParOf" srcId="{4DDAC7DB-2E1F-4B38-9EB5-3E6EF741FAC4}" destId="{16C262BA-B759-4A56-9756-164D4AB8EF30}" srcOrd="0" destOrd="0" presId="urn:microsoft.com/office/officeart/2005/8/layout/hierarchy6"/>
    <dgm:cxn modelId="{8BEF0EBF-71BE-4514-9462-A2F16E615A2B}" type="presParOf" srcId="{4DDAC7DB-2E1F-4B38-9EB5-3E6EF741FAC4}" destId="{CC5CB870-1AFD-46FD-9EC5-FA8F8514D731}" srcOrd="1" destOrd="0" presId="urn:microsoft.com/office/officeart/2005/8/layout/hierarchy6"/>
    <dgm:cxn modelId="{2773ABB8-2A42-47BA-B260-BE25B1152DCB}" type="presParOf" srcId="{D7C7D55F-635A-4F63-A072-9F64D1C426CD}" destId="{B103E352-F6CA-44E9-BCE9-D75044A64093}" srcOrd="1" destOrd="0" presId="urn:microsoft.com/office/officeart/2005/8/layout/hierarchy6"/>
    <dgm:cxn modelId="{630CE17C-91FB-4BDB-A349-1DA4F2DF3F16}" type="presParOf" srcId="{B103E352-F6CA-44E9-BCE9-D75044A64093}" destId="{C3DF6466-7DA3-4D12-B3ED-1AB34FC10D5C}" srcOrd="0" destOrd="0" presId="urn:microsoft.com/office/officeart/2005/8/layout/hierarchy6"/>
    <dgm:cxn modelId="{D7061246-74A5-479C-AE29-83AA0EC2CF62}" type="presParOf" srcId="{D7C7D55F-635A-4F63-A072-9F64D1C426CD}" destId="{22D8B5C0-CE65-435C-89DA-66AF5A34A3C6}" srcOrd="2" destOrd="0" presId="urn:microsoft.com/office/officeart/2005/8/layout/hierarchy6"/>
    <dgm:cxn modelId="{4A0AD93E-0888-4451-8A38-8BC91653E916}" type="presParOf" srcId="{22D8B5C0-CE65-435C-89DA-66AF5A34A3C6}" destId="{8105A470-5B8E-4169-B270-EF241CC1CB49}" srcOrd="0" destOrd="0" presId="urn:microsoft.com/office/officeart/2005/8/layout/hierarchy6"/>
    <dgm:cxn modelId="{8D2548F3-9C49-4063-A060-C1911F61165A}" type="presParOf" srcId="{22D8B5C0-CE65-435C-89DA-66AF5A34A3C6}" destId="{E443ECD2-5D6A-4FA0-9A97-75118FFDD088}" srcOrd="1" destOrd="0" presId="urn:microsoft.com/office/officeart/2005/8/layout/hierarchy6"/>
    <dgm:cxn modelId="{A503F833-64CA-4DBA-A890-65636012E9C5}" type="presParOf" srcId="{D7C7D55F-635A-4F63-A072-9F64D1C426CD}" destId="{DB1F8DC7-3F9D-4D86-AF9C-5BD949402ABD}" srcOrd="3" destOrd="0" presId="urn:microsoft.com/office/officeart/2005/8/layout/hierarchy6"/>
    <dgm:cxn modelId="{A998C714-CBF2-4356-829D-83AD50AF7412}" type="presParOf" srcId="{DB1F8DC7-3F9D-4D86-AF9C-5BD949402ABD}" destId="{A20C19AE-5A18-4EAC-A4AE-C42AFE87ED82}" srcOrd="0" destOrd="0" presId="urn:microsoft.com/office/officeart/2005/8/layout/hierarchy6"/>
    <dgm:cxn modelId="{340E83E9-2D53-4265-AEBD-5D904C2D79C5}" type="presParOf" srcId="{D7C7D55F-635A-4F63-A072-9F64D1C426CD}" destId="{D1C9671B-A984-420A-9F06-5945F0EE215C}" srcOrd="4" destOrd="0" presId="urn:microsoft.com/office/officeart/2005/8/layout/hierarchy6"/>
    <dgm:cxn modelId="{03C9101C-D39D-411E-8871-8AAE3021DDDD}" type="presParOf" srcId="{D1C9671B-A984-420A-9F06-5945F0EE215C}" destId="{FF95C852-D994-43DA-A236-F838B80068D3}" srcOrd="0" destOrd="0" presId="urn:microsoft.com/office/officeart/2005/8/layout/hierarchy6"/>
    <dgm:cxn modelId="{3231E6DF-7AB6-4225-B5CA-410D279AAEB5}" type="presParOf" srcId="{D1C9671B-A984-420A-9F06-5945F0EE215C}" destId="{111AFA5F-FBBA-4272-B2DC-FDC7EAC73F0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5C852-D994-43DA-A236-F838B80068D3}">
      <dsp:nvSpPr>
        <dsp:cNvPr id="0" name=""/>
        <dsp:cNvSpPr/>
      </dsp:nvSpPr>
      <dsp:spPr>
        <a:xfrm>
          <a:off x="0" y="2611814"/>
          <a:ext cx="5760640" cy="8697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Qualification Information</a:t>
          </a:r>
          <a:endParaRPr lang="en-ZA" sz="1500" kern="1200" dirty="0"/>
        </a:p>
      </dsp:txBody>
      <dsp:txXfrm>
        <a:off x="0" y="2611814"/>
        <a:ext cx="1728192" cy="869721"/>
      </dsp:txXfrm>
    </dsp:sp>
    <dsp:sp modelId="{8105A470-5B8E-4169-B270-EF241CC1CB49}">
      <dsp:nvSpPr>
        <dsp:cNvPr id="0" name=""/>
        <dsp:cNvSpPr/>
      </dsp:nvSpPr>
      <dsp:spPr>
        <a:xfrm>
          <a:off x="0" y="1597139"/>
          <a:ext cx="5760640" cy="8697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Course (module) Information</a:t>
          </a:r>
          <a:endParaRPr lang="en-ZA" sz="1500" kern="1200" dirty="0"/>
        </a:p>
      </dsp:txBody>
      <dsp:txXfrm>
        <a:off x="0" y="1597139"/>
        <a:ext cx="1728192" cy="869721"/>
      </dsp:txXfrm>
    </dsp:sp>
    <dsp:sp modelId="{16C262BA-B759-4A56-9756-164D4AB8EF30}">
      <dsp:nvSpPr>
        <dsp:cNvPr id="0" name=""/>
        <dsp:cNvSpPr/>
      </dsp:nvSpPr>
      <dsp:spPr>
        <a:xfrm>
          <a:off x="0" y="556120"/>
          <a:ext cx="5760640" cy="8697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Staff appointment Information (Primary is Dept. 1)</a:t>
          </a:r>
          <a:endParaRPr lang="en-ZA" sz="1500" kern="1200" dirty="0"/>
        </a:p>
      </dsp:txBody>
      <dsp:txXfrm>
        <a:off x="0" y="556120"/>
        <a:ext cx="1728192" cy="869721"/>
      </dsp:txXfrm>
    </dsp:sp>
    <dsp:sp modelId="{64174B62-DCCE-45F9-861A-00F9049B4974}">
      <dsp:nvSpPr>
        <dsp:cNvPr id="0" name=""/>
        <dsp:cNvSpPr/>
      </dsp:nvSpPr>
      <dsp:spPr>
        <a:xfrm>
          <a:off x="3496557" y="654940"/>
          <a:ext cx="1087152" cy="724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Staff 1</a:t>
          </a:r>
          <a:endParaRPr lang="en-ZA" sz="1800" kern="1200" dirty="0"/>
        </a:p>
      </dsp:txBody>
      <dsp:txXfrm>
        <a:off x="3517785" y="676168"/>
        <a:ext cx="1044696" cy="682312"/>
      </dsp:txXfrm>
    </dsp:sp>
    <dsp:sp modelId="{B6710A2F-F9D8-4EC6-A876-E29C61A6D0E0}">
      <dsp:nvSpPr>
        <dsp:cNvPr id="0" name=""/>
        <dsp:cNvSpPr/>
      </dsp:nvSpPr>
      <dsp:spPr>
        <a:xfrm>
          <a:off x="2980160" y="1379708"/>
          <a:ext cx="1059973" cy="289907"/>
        </a:xfrm>
        <a:custGeom>
          <a:avLst/>
          <a:gdLst/>
          <a:ahLst/>
          <a:cxnLst/>
          <a:rect l="0" t="0" r="0" b="0"/>
          <a:pathLst>
            <a:path>
              <a:moveTo>
                <a:pt x="1059973" y="0"/>
              </a:moveTo>
              <a:lnTo>
                <a:pt x="1059973" y="144953"/>
              </a:lnTo>
              <a:lnTo>
                <a:pt x="0" y="144953"/>
              </a:lnTo>
              <a:lnTo>
                <a:pt x="0" y="289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F4823-374E-4DC3-A279-74BEB52749FE}">
      <dsp:nvSpPr>
        <dsp:cNvPr id="0" name=""/>
        <dsp:cNvSpPr/>
      </dsp:nvSpPr>
      <dsp:spPr>
        <a:xfrm>
          <a:off x="2436584" y="1669615"/>
          <a:ext cx="1087152" cy="724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Module 1 (Dept. 1)</a:t>
          </a:r>
          <a:endParaRPr lang="en-ZA" sz="1800" kern="1200" dirty="0"/>
        </a:p>
      </dsp:txBody>
      <dsp:txXfrm>
        <a:off x="2457812" y="1690843"/>
        <a:ext cx="1044696" cy="682312"/>
      </dsp:txXfrm>
    </dsp:sp>
    <dsp:sp modelId="{E5F342B7-1929-4206-8B9A-8222B84C0284}">
      <dsp:nvSpPr>
        <dsp:cNvPr id="0" name=""/>
        <dsp:cNvSpPr/>
      </dsp:nvSpPr>
      <dsp:spPr>
        <a:xfrm>
          <a:off x="2273511" y="2394384"/>
          <a:ext cx="706648" cy="289907"/>
        </a:xfrm>
        <a:custGeom>
          <a:avLst/>
          <a:gdLst/>
          <a:ahLst/>
          <a:cxnLst/>
          <a:rect l="0" t="0" r="0" b="0"/>
          <a:pathLst>
            <a:path>
              <a:moveTo>
                <a:pt x="706648" y="0"/>
              </a:moveTo>
              <a:lnTo>
                <a:pt x="706648" y="144953"/>
              </a:lnTo>
              <a:lnTo>
                <a:pt x="0" y="144953"/>
              </a:lnTo>
              <a:lnTo>
                <a:pt x="0" y="289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FFB3F-A02D-4BC0-90B6-F261C9092A2C}">
      <dsp:nvSpPr>
        <dsp:cNvPr id="0" name=""/>
        <dsp:cNvSpPr/>
      </dsp:nvSpPr>
      <dsp:spPr>
        <a:xfrm>
          <a:off x="1729935" y="2684291"/>
          <a:ext cx="1087152" cy="724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Qual. 1</a:t>
          </a:r>
          <a:endParaRPr lang="en-ZA" sz="1800" kern="1200" dirty="0"/>
        </a:p>
      </dsp:txBody>
      <dsp:txXfrm>
        <a:off x="1751163" y="2705519"/>
        <a:ext cx="1044696" cy="682312"/>
      </dsp:txXfrm>
    </dsp:sp>
    <dsp:sp modelId="{C177BA9F-62D6-49EE-B834-62DD63DBCD59}">
      <dsp:nvSpPr>
        <dsp:cNvPr id="0" name=""/>
        <dsp:cNvSpPr/>
      </dsp:nvSpPr>
      <dsp:spPr>
        <a:xfrm>
          <a:off x="2980160" y="2394384"/>
          <a:ext cx="706648" cy="289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53"/>
              </a:lnTo>
              <a:lnTo>
                <a:pt x="706648" y="144953"/>
              </a:lnTo>
              <a:lnTo>
                <a:pt x="706648" y="289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8567B-8156-4706-824B-7FCD712D1FB2}">
      <dsp:nvSpPr>
        <dsp:cNvPr id="0" name=""/>
        <dsp:cNvSpPr/>
      </dsp:nvSpPr>
      <dsp:spPr>
        <a:xfrm>
          <a:off x="3143233" y="2684291"/>
          <a:ext cx="1087152" cy="724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Qual. 2</a:t>
          </a:r>
          <a:endParaRPr lang="en-ZA" sz="1800" kern="1200" dirty="0"/>
        </a:p>
      </dsp:txBody>
      <dsp:txXfrm>
        <a:off x="3164461" y="2705519"/>
        <a:ext cx="1044696" cy="682312"/>
      </dsp:txXfrm>
    </dsp:sp>
    <dsp:sp modelId="{FED073A3-C362-4DC6-BF29-A625C4879D99}">
      <dsp:nvSpPr>
        <dsp:cNvPr id="0" name=""/>
        <dsp:cNvSpPr/>
      </dsp:nvSpPr>
      <dsp:spPr>
        <a:xfrm>
          <a:off x="4040134" y="1379708"/>
          <a:ext cx="1059973" cy="289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53"/>
              </a:lnTo>
              <a:lnTo>
                <a:pt x="1059973" y="144953"/>
              </a:lnTo>
              <a:lnTo>
                <a:pt x="1059973" y="289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51939-1114-44C2-9096-08819F031AAC}">
      <dsp:nvSpPr>
        <dsp:cNvPr id="0" name=""/>
        <dsp:cNvSpPr/>
      </dsp:nvSpPr>
      <dsp:spPr>
        <a:xfrm>
          <a:off x="4556531" y="1669615"/>
          <a:ext cx="1087152" cy="724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Module 2 (Dept. 2</a:t>
          </a:r>
          <a:endParaRPr lang="en-ZA" sz="1800" kern="1200" dirty="0"/>
        </a:p>
      </dsp:txBody>
      <dsp:txXfrm>
        <a:off x="4577759" y="1690843"/>
        <a:ext cx="1044696" cy="682312"/>
      </dsp:txXfrm>
    </dsp:sp>
    <dsp:sp modelId="{3E4284D0-A314-404E-8C1E-7F76CC6CC28C}">
      <dsp:nvSpPr>
        <dsp:cNvPr id="0" name=""/>
        <dsp:cNvSpPr/>
      </dsp:nvSpPr>
      <dsp:spPr>
        <a:xfrm>
          <a:off x="5054387" y="2394384"/>
          <a:ext cx="91440" cy="289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65B36-13CC-4C67-AB8F-A26781751889}">
      <dsp:nvSpPr>
        <dsp:cNvPr id="0" name=""/>
        <dsp:cNvSpPr/>
      </dsp:nvSpPr>
      <dsp:spPr>
        <a:xfrm>
          <a:off x="4556531" y="2684291"/>
          <a:ext cx="1087152" cy="724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Qual.3</a:t>
          </a:r>
          <a:endParaRPr lang="en-ZA" sz="1800" kern="1200" dirty="0"/>
        </a:p>
      </dsp:txBody>
      <dsp:txXfrm>
        <a:off x="4577759" y="2705519"/>
        <a:ext cx="1044696" cy="682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88036" cy="342629"/>
          </a:xfrm>
          <a:prstGeom prst="rect">
            <a:avLst/>
          </a:prstGeom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74428" y="0"/>
            <a:ext cx="4188036" cy="342629"/>
          </a:xfrm>
          <a:prstGeom prst="rect">
            <a:avLst/>
          </a:prstGeom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fld id="{503EB346-2393-4CB5-A81B-3B46F1FA79FA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1073"/>
            <a:ext cx="4188036" cy="342629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74428" y="6511073"/>
            <a:ext cx="4188036" cy="342629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fld id="{152DCE0A-C1A8-4114-909B-06B7E9F80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12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88036" cy="342629"/>
          </a:xfrm>
          <a:prstGeom prst="rect">
            <a:avLst/>
          </a:prstGeom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74428" y="0"/>
            <a:ext cx="4188036" cy="342629"/>
          </a:xfrm>
          <a:prstGeom prst="rect">
            <a:avLst/>
          </a:prstGeom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fld id="{973AA085-3D12-4F00-B2F6-89368FD21BC0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19438" y="514350"/>
            <a:ext cx="3427412" cy="257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6471" y="3255537"/>
            <a:ext cx="7731760" cy="3084783"/>
          </a:xfrm>
          <a:prstGeom prst="rect">
            <a:avLst/>
          </a:prstGeom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1073"/>
            <a:ext cx="4188036" cy="342629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74428" y="6511073"/>
            <a:ext cx="4188036" cy="342629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fld id="{4B42EADF-DB1B-4999-B642-6B4062B36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409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ＭＳ Ｐゴシック" pitchFamily="2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75469">
            <a:off x="373311" y="4888811"/>
            <a:ext cx="6349791" cy="384175"/>
          </a:xfr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75469">
            <a:off x="449515" y="5273067"/>
            <a:ext cx="6348716" cy="419100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75469">
            <a:off x="449515" y="5273067"/>
            <a:ext cx="6348716" cy="419100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189037"/>
            <a:ext cx="8229600" cy="4079875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334000" cy="228600"/>
          </a:xfrm>
        </p:spPr>
        <p:txBody>
          <a:bodyPr/>
          <a:lstStyle>
            <a:lvl1pPr algn="l">
              <a:defRPr sz="1000">
                <a:solidFill>
                  <a:srgbClr val="D959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189037"/>
            <a:ext cx="8229600" cy="4079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334000" cy="228600"/>
          </a:xfrm>
        </p:spPr>
        <p:txBody>
          <a:bodyPr/>
          <a:lstStyle>
            <a:lvl1pPr algn="l">
              <a:defRPr sz="1000">
                <a:solidFill>
                  <a:srgbClr val="D959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791200" y="1189038"/>
            <a:ext cx="3352800" cy="407987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189038"/>
            <a:ext cx="5029200" cy="4079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248400"/>
            <a:ext cx="5334000" cy="228600"/>
          </a:xfrm>
        </p:spPr>
        <p:txBody>
          <a:bodyPr/>
          <a:lstStyle>
            <a:lvl1pPr algn="l">
              <a:defRPr sz="1000">
                <a:solidFill>
                  <a:srgbClr val="D959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189038"/>
            <a:ext cx="8229600" cy="407987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334000" cy="228600"/>
          </a:xfrm>
        </p:spPr>
        <p:txBody>
          <a:bodyPr/>
          <a:lstStyle>
            <a:lvl1pPr algn="l">
              <a:defRPr sz="1000">
                <a:solidFill>
                  <a:srgbClr val="D959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825"/>
            <a:ext cx="822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87450"/>
            <a:ext cx="82296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 b="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fld id="{EE120AC1-883B-4621-8038-998035E3A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</p:sldLayoutIdLst>
  <p:transition spd="med">
    <p:pull dir="ru"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D95900"/>
          </a:solidFill>
          <a:latin typeface="Arial"/>
          <a:ea typeface="ＭＳ Ｐゴシック" pitchFamily="26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900"/>
          </a:solidFill>
          <a:latin typeface="Arial" pitchFamily="-112" charset="0"/>
          <a:ea typeface="ＭＳ Ｐゴシック" pitchFamily="26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900"/>
          </a:solidFill>
          <a:latin typeface="Arial" pitchFamily="-112" charset="0"/>
          <a:ea typeface="ＭＳ Ｐゴシック" pitchFamily="26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900"/>
          </a:solidFill>
          <a:latin typeface="Arial" pitchFamily="-112" charset="0"/>
          <a:ea typeface="ＭＳ Ｐゴシック" pitchFamily="26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95900"/>
          </a:solidFill>
          <a:latin typeface="Arial" pitchFamily="-112" charset="0"/>
          <a:ea typeface="ＭＳ Ｐゴシック" pitchFamily="26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D95900"/>
        </a:buClr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pitchFamily="26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pitchFamily="26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pitchFamily="26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pitchFamily="26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pitchFamily="2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 rot="21075469">
            <a:off x="261066" y="1039744"/>
            <a:ext cx="8593138" cy="306581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dirty="0" smtClean="0">
                <a:latin typeface="+mn-lt"/>
                <a:ea typeface="ＭＳ Ｐゴシック" pitchFamily="-112" charset="-128"/>
                <a:cs typeface="Arial" charset="0"/>
              </a:rPr>
              <a:t/>
            </a:r>
            <a:br>
              <a:rPr lang="en-US" sz="4800" dirty="0" smtClean="0">
                <a:latin typeface="+mn-lt"/>
                <a:ea typeface="ＭＳ Ｐゴシック" pitchFamily="-112" charset="-128"/>
                <a:cs typeface="Arial" charset="0"/>
              </a:rPr>
            </a:br>
            <a:r>
              <a:rPr lang="en-US" sz="4800" dirty="0" smtClean="0">
                <a:latin typeface="+mn-lt"/>
                <a:ea typeface="ＭＳ Ｐゴシック" pitchFamily="-112" charset="-128"/>
                <a:cs typeface="Arial" charset="0"/>
              </a:rPr>
              <a:t>HEDA User Group Workshop </a:t>
            </a:r>
            <a:br>
              <a:rPr lang="en-US" sz="4800" dirty="0" smtClean="0">
                <a:latin typeface="+mn-lt"/>
                <a:ea typeface="ＭＳ Ｐゴシック" pitchFamily="-112" charset="-128"/>
                <a:cs typeface="Arial" charset="0"/>
              </a:rPr>
            </a:br>
            <a:r>
              <a:rPr lang="en-US" sz="4800" dirty="0"/>
              <a:t>Staff Time Sheets</a:t>
            </a:r>
            <a:r>
              <a:rPr lang="en-US" sz="4800" dirty="0" smtClean="0">
                <a:latin typeface="+mn-lt"/>
                <a:ea typeface="ＭＳ Ｐゴシック" pitchFamily="-112" charset="-128"/>
                <a:cs typeface="Arial" charset="0"/>
              </a:rPr>
              <a:t/>
            </a:r>
            <a:br>
              <a:rPr lang="en-US" sz="4800" dirty="0" smtClean="0">
                <a:latin typeface="+mn-lt"/>
                <a:ea typeface="ＭＳ Ｐゴシック" pitchFamily="-112" charset="-128"/>
                <a:cs typeface="Arial" charset="0"/>
              </a:rPr>
            </a:br>
            <a:r>
              <a:rPr lang="en-US" sz="4800" dirty="0" smtClean="0"/>
              <a:t>16H30 </a:t>
            </a:r>
            <a:r>
              <a:rPr lang="en-US" sz="4800" dirty="0"/>
              <a:t>– </a:t>
            </a:r>
            <a:r>
              <a:rPr lang="en-US" sz="4800" dirty="0" smtClean="0"/>
              <a:t>17H15</a:t>
            </a:r>
            <a:r>
              <a:rPr lang="en-US" sz="4800" dirty="0"/>
              <a:t> </a:t>
            </a:r>
            <a:r>
              <a:rPr lang="en-GB" sz="4800" dirty="0"/>
              <a:t/>
            </a:r>
            <a:br>
              <a:rPr lang="en-GB" sz="4800" dirty="0"/>
            </a:br>
            <a:endParaRPr lang="en-US" sz="4800" dirty="0" smtClean="0">
              <a:latin typeface="+mn-lt"/>
              <a:ea typeface="ＭＳ Ｐゴシック" pitchFamily="-112" charset="-128"/>
              <a:cs typeface="Arial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 rot="21075469">
            <a:off x="720241" y="4974048"/>
            <a:ext cx="6996113" cy="62163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latin typeface="+mn-lt"/>
                <a:ea typeface="ＭＳ Ｐゴシック" pitchFamily="-112" charset="-128"/>
                <a:cs typeface="Arial" charset="0"/>
              </a:rPr>
              <a:t>20 November 2013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 rot="21075469">
            <a:off x="261066" y="1039744"/>
            <a:ext cx="8593138" cy="306581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dirty="0" smtClean="0">
                <a:latin typeface="+mn-lt"/>
                <a:ea typeface="ＭＳ Ｐゴシック" pitchFamily="-112" charset="-128"/>
                <a:cs typeface="Arial" charset="0"/>
              </a:rPr>
              <a:t/>
            </a:r>
            <a:br>
              <a:rPr lang="en-US" sz="4800" dirty="0" smtClean="0">
                <a:latin typeface="+mn-lt"/>
                <a:ea typeface="ＭＳ Ｐゴシック" pitchFamily="-112" charset="-128"/>
                <a:cs typeface="Arial" charset="0"/>
              </a:rPr>
            </a:br>
            <a:r>
              <a:rPr lang="en-US" sz="4800" dirty="0" smtClean="0">
                <a:latin typeface="+mn-lt"/>
                <a:ea typeface="ＭＳ Ｐゴシック" pitchFamily="-112" charset="-128"/>
                <a:cs typeface="Arial" charset="0"/>
              </a:rPr>
              <a:t>HEDA User Group Workshop </a:t>
            </a:r>
            <a:br>
              <a:rPr lang="en-US" sz="4800" dirty="0" smtClean="0">
                <a:latin typeface="+mn-lt"/>
                <a:ea typeface="ＭＳ Ｐゴシック" pitchFamily="-112" charset="-128"/>
                <a:cs typeface="Arial" charset="0"/>
              </a:rPr>
            </a:br>
            <a:r>
              <a:rPr lang="en-US" sz="4800" dirty="0"/>
              <a:t>Dashboards</a:t>
            </a:r>
            <a:r>
              <a:rPr lang="en-US" sz="4800" dirty="0" smtClean="0">
                <a:latin typeface="+mn-lt"/>
                <a:ea typeface="ＭＳ Ｐゴシック" pitchFamily="-112" charset="-128"/>
                <a:cs typeface="Arial" charset="0"/>
              </a:rPr>
              <a:t/>
            </a:r>
            <a:br>
              <a:rPr lang="en-US" sz="4800" dirty="0" smtClean="0">
                <a:latin typeface="+mn-lt"/>
                <a:ea typeface="ＭＳ Ｐゴシック" pitchFamily="-112" charset="-128"/>
                <a:cs typeface="Arial" charset="0"/>
              </a:rPr>
            </a:br>
            <a:r>
              <a:rPr lang="en-US" sz="4800" dirty="0" smtClean="0">
                <a:latin typeface="+mn-lt"/>
                <a:ea typeface="ＭＳ Ｐゴシック" pitchFamily="-112" charset="-128"/>
                <a:cs typeface="Arial" charset="0"/>
              </a:rPr>
              <a:t>09</a:t>
            </a:r>
            <a:r>
              <a:rPr lang="en-US" sz="4800" dirty="0" smtClean="0"/>
              <a:t>H15 </a:t>
            </a:r>
            <a:r>
              <a:rPr lang="en-US" sz="4800" dirty="0"/>
              <a:t>– </a:t>
            </a:r>
            <a:r>
              <a:rPr lang="en-US" sz="4800" dirty="0" smtClean="0"/>
              <a:t>09H45</a:t>
            </a:r>
            <a:r>
              <a:rPr lang="en-US" sz="4800" dirty="0"/>
              <a:t> </a:t>
            </a:r>
            <a:r>
              <a:rPr lang="en-GB" sz="4800" dirty="0"/>
              <a:t/>
            </a:r>
            <a:br>
              <a:rPr lang="en-GB" sz="4800" dirty="0"/>
            </a:br>
            <a:endParaRPr lang="en-US" sz="4800" dirty="0" smtClean="0">
              <a:latin typeface="+mn-lt"/>
              <a:ea typeface="ＭＳ Ｐゴシック" pitchFamily="-112" charset="-128"/>
              <a:cs typeface="Arial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 rot="21075469">
            <a:off x="720241" y="4974048"/>
            <a:ext cx="6996113" cy="62163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latin typeface="+mn-lt"/>
                <a:ea typeface="ＭＳ Ｐゴシック" pitchFamily="-112" charset="-128"/>
                <a:cs typeface="Arial" charset="0"/>
              </a:rPr>
              <a:t>21 November 2013</a:t>
            </a:r>
          </a:p>
        </p:txBody>
      </p:sp>
    </p:spTree>
    <p:extLst>
      <p:ext uri="{BB962C8B-B14F-4D97-AF65-F5344CB8AC3E}">
        <p14:creationId xmlns:p14="http://schemas.microsoft.com/office/powerpoint/2010/main" val="72771808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9" y="44624"/>
            <a:ext cx="883173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iped Right Arrow 3"/>
          <p:cNvSpPr/>
          <p:nvPr/>
        </p:nvSpPr>
        <p:spPr>
          <a:xfrm rot="10800000">
            <a:off x="2771800" y="1124744"/>
            <a:ext cx="1224136" cy="360040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Callout 7"/>
          <p:cNvSpPr/>
          <p:nvPr/>
        </p:nvSpPr>
        <p:spPr>
          <a:xfrm>
            <a:off x="1331640" y="2852936"/>
            <a:ext cx="1152128" cy="1224136"/>
          </a:xfrm>
          <a:prstGeom prst="wedgeEllipseCallou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Order by</a:t>
            </a:r>
            <a:endParaRPr lang="en-ZA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504" y="1844824"/>
            <a:ext cx="360040" cy="475252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15000"/>
            </a:schemeClr>
          </a:solidFill>
          <a:ln w="349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ounded Rectangle 11"/>
          <p:cNvSpPr/>
          <p:nvPr/>
        </p:nvSpPr>
        <p:spPr>
          <a:xfrm>
            <a:off x="3289385" y="4293096"/>
            <a:ext cx="360040" cy="129614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15000"/>
            </a:schemeClr>
          </a:solidFill>
          <a:ln w="349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3" name="Group 12"/>
          <p:cNvGrpSpPr/>
          <p:nvPr/>
        </p:nvGrpSpPr>
        <p:grpSpPr>
          <a:xfrm>
            <a:off x="4932040" y="404661"/>
            <a:ext cx="648072" cy="1440159"/>
            <a:chOff x="4932040" y="404661"/>
            <a:chExt cx="648072" cy="1440159"/>
          </a:xfrm>
        </p:grpSpPr>
        <p:sp>
          <p:nvSpPr>
            <p:cNvPr id="7" name="Bent Arrow 6"/>
            <p:cNvSpPr/>
            <p:nvPr/>
          </p:nvSpPr>
          <p:spPr>
            <a:xfrm rot="10800000">
              <a:off x="4932040" y="404661"/>
              <a:ext cx="648072" cy="1080122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2419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  <p:sp>
          <p:nvSpPr>
            <p:cNvPr id="14" name="Bent Arrow 13"/>
            <p:cNvSpPr/>
            <p:nvPr/>
          </p:nvSpPr>
          <p:spPr>
            <a:xfrm rot="10800000">
              <a:off x="4932040" y="764698"/>
              <a:ext cx="648072" cy="1080122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24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23132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71296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riped Right Arrow 2"/>
          <p:cNvSpPr/>
          <p:nvPr/>
        </p:nvSpPr>
        <p:spPr>
          <a:xfrm rot="10800000">
            <a:off x="1403648" y="404664"/>
            <a:ext cx="1224136" cy="360040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235494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4242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riped Right Arrow 2"/>
          <p:cNvSpPr/>
          <p:nvPr/>
        </p:nvSpPr>
        <p:spPr>
          <a:xfrm rot="10800000">
            <a:off x="2627784" y="188640"/>
            <a:ext cx="1224136" cy="360040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237749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0" y="188640"/>
            <a:ext cx="885698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riped Right Arrow 2"/>
          <p:cNvSpPr/>
          <p:nvPr/>
        </p:nvSpPr>
        <p:spPr>
          <a:xfrm rot="10800000">
            <a:off x="2699792" y="188640"/>
            <a:ext cx="1224136" cy="360040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716871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6" y="116632"/>
            <a:ext cx="9052117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riped Right Arrow 4"/>
          <p:cNvSpPr/>
          <p:nvPr/>
        </p:nvSpPr>
        <p:spPr>
          <a:xfrm rot="10800000">
            <a:off x="7449586" y="693948"/>
            <a:ext cx="1224136" cy="360040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323528" y="3284984"/>
            <a:ext cx="2232248" cy="115212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4932040" y="1412776"/>
            <a:ext cx="1152128" cy="151216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247011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0" y="116632"/>
            <a:ext cx="8986350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riped Right Arrow 4"/>
          <p:cNvSpPr/>
          <p:nvPr/>
        </p:nvSpPr>
        <p:spPr>
          <a:xfrm rot="10800000">
            <a:off x="6084168" y="513926"/>
            <a:ext cx="1224136" cy="466801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4283968" y="1844824"/>
            <a:ext cx="936104" cy="45719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4273072" y="2294720"/>
            <a:ext cx="936104" cy="45719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4211960" y="2923855"/>
            <a:ext cx="1224136" cy="14474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4067944" y="3291251"/>
            <a:ext cx="1008112" cy="7890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3887924" y="2406046"/>
            <a:ext cx="936104" cy="45719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/>
          <p:cNvSpPr/>
          <p:nvPr/>
        </p:nvSpPr>
        <p:spPr>
          <a:xfrm>
            <a:off x="3926154" y="3446122"/>
            <a:ext cx="936104" cy="45719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3926154" y="4167710"/>
            <a:ext cx="936104" cy="45719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207421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 rot="21075469">
            <a:off x="289607" y="1037562"/>
            <a:ext cx="8593138" cy="344139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dirty="0" smtClean="0">
                <a:latin typeface="+mn-lt"/>
                <a:ea typeface="ＭＳ Ｐゴシック" pitchFamily="-112" charset="-128"/>
                <a:cs typeface="Arial" charset="0"/>
              </a:rPr>
              <a:t>HEDA User Group Workshop </a:t>
            </a:r>
            <a:br>
              <a:rPr lang="en-US" sz="4800" dirty="0" smtClean="0">
                <a:latin typeface="+mn-lt"/>
                <a:ea typeface="ＭＳ Ｐゴシック" pitchFamily="-112" charset="-128"/>
                <a:cs typeface="Arial" charset="0"/>
              </a:rPr>
            </a:br>
            <a:r>
              <a:rPr lang="en-US" sz="4800" dirty="0"/>
              <a:t>Staff, Subject &amp; Curriculum Audit</a:t>
            </a:r>
            <a:r>
              <a:rPr lang="en-US" sz="4800" dirty="0" smtClean="0">
                <a:latin typeface="+mn-lt"/>
                <a:ea typeface="ＭＳ Ｐゴシック" pitchFamily="-112" charset="-128"/>
                <a:cs typeface="Arial" charset="0"/>
              </a:rPr>
              <a:t/>
            </a:r>
            <a:br>
              <a:rPr lang="en-US" sz="4800" dirty="0" smtClean="0">
                <a:latin typeface="+mn-lt"/>
                <a:ea typeface="ＭＳ Ｐゴシック" pitchFamily="-112" charset="-128"/>
                <a:cs typeface="Arial" charset="0"/>
              </a:rPr>
            </a:br>
            <a:r>
              <a:rPr lang="en-US" sz="4800" dirty="0"/>
              <a:t>08H15 – </a:t>
            </a:r>
            <a:r>
              <a:rPr lang="en-US" sz="4800" dirty="0" smtClean="0"/>
              <a:t>09H15</a:t>
            </a:r>
            <a:r>
              <a:rPr lang="en-US" sz="4800" dirty="0"/>
              <a:t> </a:t>
            </a:r>
            <a:endParaRPr lang="en-US" sz="4800" dirty="0" smtClean="0">
              <a:latin typeface="+mn-lt"/>
              <a:ea typeface="ＭＳ Ｐゴシック" pitchFamily="-112" charset="-128"/>
              <a:cs typeface="Arial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 rot="21075469">
            <a:off x="720241" y="4974048"/>
            <a:ext cx="6996113" cy="62163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latin typeface="+mn-lt"/>
                <a:ea typeface="ＭＳ Ｐゴシック" pitchFamily="-112" charset="-128"/>
                <a:cs typeface="Arial" charset="0"/>
              </a:rPr>
              <a:t>22 November 2013</a:t>
            </a:r>
          </a:p>
        </p:txBody>
      </p:sp>
    </p:spTree>
    <p:extLst>
      <p:ext uri="{BB962C8B-B14F-4D97-AF65-F5344CB8AC3E}">
        <p14:creationId xmlns:p14="http://schemas.microsoft.com/office/powerpoint/2010/main" val="81397903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592"/>
            <a:ext cx="8229600" cy="533400"/>
          </a:xfrm>
        </p:spPr>
        <p:txBody>
          <a:bodyPr/>
          <a:lstStyle/>
          <a:p>
            <a:pPr algn="ctr" eaLnBrk="1" hangingPunct="1">
              <a:defRPr/>
            </a:pPr>
            <a:endParaRPr lang="en-US" sz="3600" b="0" dirty="0">
              <a:latin typeface="+mn-lt"/>
              <a:ea typeface="ＭＳ Ｐゴシック" pitchFamily="-112" charset="-128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89037"/>
            <a:ext cx="8229600" cy="5264299"/>
          </a:xfrm>
        </p:spPr>
        <p:txBody>
          <a:bodyPr/>
          <a:lstStyle/>
          <a:p>
            <a:endParaRPr lang="en-US" sz="18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7592"/>
            <a:ext cx="8791413" cy="630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56503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592"/>
            <a:ext cx="8229600" cy="533400"/>
          </a:xfrm>
        </p:spPr>
        <p:txBody>
          <a:bodyPr/>
          <a:lstStyle/>
          <a:p>
            <a:pPr algn="ctr" eaLnBrk="1" hangingPunct="1">
              <a:defRPr/>
            </a:pPr>
            <a:endParaRPr lang="en-US" sz="3600" b="0" dirty="0">
              <a:latin typeface="+mn-lt"/>
              <a:ea typeface="ＭＳ Ｐゴシック" pitchFamily="-112" charset="-128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89037"/>
            <a:ext cx="8229600" cy="5264299"/>
          </a:xfrm>
        </p:spPr>
        <p:txBody>
          <a:bodyPr/>
          <a:lstStyle/>
          <a:p>
            <a:endParaRPr lang="en-US" sz="1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336"/>
            <a:ext cx="8784976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25022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17592"/>
            <a:ext cx="8229600" cy="126719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latin typeface="+mn-lt"/>
                <a:ea typeface="ＭＳ Ｐゴシック" pitchFamily="-112" charset="-128"/>
                <a:cs typeface="Arial" charset="0"/>
              </a:rPr>
              <a:t>HEDA Staff Time Allocation Module – Current purpose and practice</a:t>
            </a:r>
            <a:endParaRPr lang="en-US" sz="3600" dirty="0">
              <a:latin typeface="+mn-lt"/>
              <a:ea typeface="ＭＳ Ｐゴシック" pitchFamily="-112" charset="-128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84784"/>
            <a:ext cx="8229600" cy="3888432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 smtClean="0"/>
              <a:t>Staff “time” allocation completion is compulsory for all instruction/research staff and is scheduled annually during October/November. </a:t>
            </a:r>
          </a:p>
          <a:p>
            <a:endParaRPr lang="en-US" sz="1800" dirty="0" smtClean="0"/>
          </a:p>
          <a:p>
            <a:r>
              <a:rPr lang="en-US" sz="1800" dirty="0" smtClean="0"/>
              <a:t>UJ does not use this module to calculate the FTE of a staff member.</a:t>
            </a:r>
          </a:p>
          <a:p>
            <a:endParaRPr lang="en-US" sz="1800" dirty="0" smtClean="0"/>
          </a:p>
          <a:p>
            <a:r>
              <a:rPr lang="en-US" sz="1800" dirty="0" smtClean="0"/>
              <a:t>The main purpose of this module to date was to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800" dirty="0" smtClean="0"/>
              <a:t>fraction out the staff FTE in terms of HEMIS element 044 (staff programme); and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800" dirty="0" smtClean="0"/>
              <a:t>To obtain the link for a staff member to element 045 (staff program CESM)</a:t>
            </a:r>
          </a:p>
        </p:txBody>
      </p:sp>
    </p:spTree>
    <p:extLst>
      <p:ext uri="{BB962C8B-B14F-4D97-AF65-F5344CB8AC3E}">
        <p14:creationId xmlns:p14="http://schemas.microsoft.com/office/powerpoint/2010/main" val="92525792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592"/>
            <a:ext cx="8229600" cy="533400"/>
          </a:xfrm>
        </p:spPr>
        <p:txBody>
          <a:bodyPr/>
          <a:lstStyle/>
          <a:p>
            <a:pPr algn="ctr" eaLnBrk="1" hangingPunct="1">
              <a:defRPr/>
            </a:pPr>
            <a:endParaRPr lang="en-US" sz="3600" b="0" dirty="0">
              <a:latin typeface="+mn-lt"/>
              <a:ea typeface="ＭＳ Ｐゴシック" pitchFamily="-112" charset="-128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89037"/>
            <a:ext cx="8229600" cy="5264299"/>
          </a:xfrm>
        </p:spPr>
        <p:txBody>
          <a:bodyPr/>
          <a:lstStyle/>
          <a:p>
            <a:endParaRPr lang="en-US" sz="18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108"/>
            <a:ext cx="8640960" cy="637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66243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50728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491880" y="1484784"/>
            <a:ext cx="792088" cy="216024"/>
          </a:xfrm>
          <a:prstGeom prst="lef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ounded Rectangle 2"/>
          <p:cNvSpPr/>
          <p:nvPr/>
        </p:nvSpPr>
        <p:spPr>
          <a:xfrm>
            <a:off x="179513" y="3429000"/>
            <a:ext cx="1512167" cy="2592288"/>
          </a:xfrm>
          <a:prstGeom prst="roundRect">
            <a:avLst/>
          </a:prstGeom>
          <a:solidFill>
            <a:schemeClr val="bg2">
              <a:lumMod val="75000"/>
              <a:alpha val="11000"/>
            </a:schemeClr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ight Arrow 4"/>
          <p:cNvSpPr/>
          <p:nvPr/>
        </p:nvSpPr>
        <p:spPr>
          <a:xfrm>
            <a:off x="1979712" y="3645024"/>
            <a:ext cx="3744416" cy="1512168"/>
          </a:xfrm>
          <a:prstGeom prst="rightArrow">
            <a:avLst/>
          </a:prstGeom>
          <a:solidFill>
            <a:schemeClr val="bg2">
              <a:lumMod val="75000"/>
              <a:alpha val="25000"/>
            </a:schemeClr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Oval 6"/>
          <p:cNvSpPr/>
          <p:nvPr/>
        </p:nvSpPr>
        <p:spPr>
          <a:xfrm>
            <a:off x="6372200" y="3356992"/>
            <a:ext cx="1080120" cy="792088"/>
          </a:xfrm>
          <a:prstGeom prst="ellipse">
            <a:avLst/>
          </a:prstGeom>
          <a:solidFill>
            <a:schemeClr val="bg2">
              <a:lumMod val="75000"/>
              <a:alpha val="9000"/>
            </a:scheme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841478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>
            <a:off x="1691680" y="476672"/>
            <a:ext cx="4104456" cy="864096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Instruction Section</a:t>
            </a:r>
            <a:endParaRPr lang="en-ZA" dirty="0"/>
          </a:p>
        </p:txBody>
      </p:sp>
      <p:sp>
        <p:nvSpPr>
          <p:cNvPr id="3" name="Rounded Rectangle 2"/>
          <p:cNvSpPr/>
          <p:nvPr/>
        </p:nvSpPr>
        <p:spPr>
          <a:xfrm>
            <a:off x="107504" y="1772816"/>
            <a:ext cx="936104" cy="360040"/>
          </a:xfrm>
          <a:prstGeom prst="roundRect">
            <a:avLst/>
          </a:prstGeom>
          <a:solidFill>
            <a:schemeClr val="bg2">
              <a:lumMod val="50000"/>
              <a:alpha val="8000"/>
            </a:schemeClr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ounded Rectangle 4"/>
          <p:cNvSpPr/>
          <p:nvPr/>
        </p:nvSpPr>
        <p:spPr>
          <a:xfrm>
            <a:off x="107504" y="2285256"/>
            <a:ext cx="936104" cy="360040"/>
          </a:xfrm>
          <a:prstGeom prst="roundRect">
            <a:avLst/>
          </a:prstGeom>
          <a:solidFill>
            <a:schemeClr val="bg2">
              <a:lumMod val="50000"/>
              <a:alpha val="8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Bent-Up Arrow 3"/>
          <p:cNvSpPr/>
          <p:nvPr/>
        </p:nvSpPr>
        <p:spPr>
          <a:xfrm rot="5400000">
            <a:off x="512549" y="2789929"/>
            <a:ext cx="882098" cy="864096"/>
          </a:xfrm>
          <a:prstGeom prst="bentUpArrow">
            <a:avLst/>
          </a:prstGeom>
          <a:solidFill>
            <a:schemeClr val="accent2">
              <a:lumMod val="75000"/>
            </a:schemeClr>
          </a:solidFill>
          <a:ln w="158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ounded Rectangle 5"/>
          <p:cNvSpPr/>
          <p:nvPr/>
        </p:nvSpPr>
        <p:spPr>
          <a:xfrm>
            <a:off x="107504" y="5373216"/>
            <a:ext cx="8856984" cy="1008112"/>
          </a:xfrm>
          <a:prstGeom prst="roundRect">
            <a:avLst/>
          </a:prstGeom>
          <a:solidFill>
            <a:schemeClr val="bg2">
              <a:lumMod val="50000"/>
              <a:alpha val="9000"/>
            </a:schemeClr>
          </a:solidFill>
          <a:ln w="19050" cmpd="sng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24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Oval Callout 6"/>
          <p:cNvSpPr/>
          <p:nvPr/>
        </p:nvSpPr>
        <p:spPr>
          <a:xfrm>
            <a:off x="4644008" y="2780928"/>
            <a:ext cx="3240360" cy="1512168"/>
          </a:xfrm>
          <a:prstGeom prst="wedgeEllipseCallout">
            <a:avLst>
              <a:gd name="adj1" fmla="val -68219"/>
              <a:gd name="adj2" fmla="val 207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Only list courses (modules) whish are recorded in the CREG file</a:t>
            </a:r>
            <a:endParaRPr lang="en-ZA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00966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88640"/>
            <a:ext cx="8712967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6176" y="2924944"/>
            <a:ext cx="108012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79651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17591"/>
            <a:ext cx="8229600" cy="97144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latin typeface="+mn-lt"/>
                <a:ea typeface="ＭＳ Ｐゴシック" pitchFamily="-112" charset="-128"/>
                <a:cs typeface="Arial" charset="0"/>
              </a:rPr>
              <a:t>HEDA Staff CESM and Programme Allocation Module – needs requirements</a:t>
            </a:r>
            <a:endParaRPr lang="en-US" sz="3600" dirty="0">
              <a:latin typeface="+mn-lt"/>
              <a:ea typeface="ＭＳ Ｐゴシック" pitchFamily="-112" charset="-128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89037"/>
            <a:ext cx="8229600" cy="5264299"/>
          </a:xfrm>
        </p:spPr>
        <p:txBody>
          <a:bodyPr/>
          <a:lstStyle/>
          <a:p>
            <a:r>
              <a:rPr lang="en-US" sz="1800" dirty="0" smtClean="0"/>
              <a:t>Expand to include Non-subsidized or short courses </a:t>
            </a:r>
          </a:p>
          <a:p>
            <a:endParaRPr lang="en-US" sz="1800" dirty="0" smtClean="0"/>
          </a:p>
          <a:p>
            <a:r>
              <a:rPr lang="en-US" sz="1800" dirty="0" smtClean="0"/>
              <a:t>Expand the application to accommodate more dimensions on the Instruction Section </a:t>
            </a:r>
          </a:p>
          <a:p>
            <a:endParaRPr lang="en-US" sz="1800" dirty="0" smtClean="0"/>
          </a:p>
          <a:p>
            <a:r>
              <a:rPr lang="en-US" sz="1800" dirty="0" smtClean="0"/>
              <a:t>Identify the primary department of a staff member and the involvement in secondary departments in terms of Instruction</a:t>
            </a:r>
          </a:p>
          <a:p>
            <a:endParaRPr lang="en-US" sz="1800" dirty="0" smtClean="0"/>
          </a:p>
          <a:p>
            <a:r>
              <a:rPr lang="en-US" sz="1800" dirty="0" smtClean="0"/>
              <a:t>Accommodate some data integrity – CREG compared to staff programme 01 completion</a:t>
            </a:r>
          </a:p>
          <a:p>
            <a:endParaRPr lang="en-US" sz="1800" dirty="0" smtClean="0"/>
          </a:p>
          <a:p>
            <a:r>
              <a:rPr lang="en-US" sz="1800" dirty="0" smtClean="0"/>
              <a:t>Student to Staff ratios on various information levels can be calculated</a:t>
            </a:r>
          </a:p>
          <a:p>
            <a:endParaRPr lang="en-US" sz="1800" dirty="0" smtClean="0"/>
          </a:p>
          <a:p>
            <a:r>
              <a:rPr lang="en-US" sz="1800" dirty="0" smtClean="0"/>
              <a:t>Relate staff load to success rates</a:t>
            </a:r>
          </a:p>
          <a:p>
            <a:endParaRPr lang="en-US" sz="1800" dirty="0" smtClean="0"/>
          </a:p>
          <a:p>
            <a:r>
              <a:rPr lang="en-US" sz="1800" dirty="0" smtClean="0"/>
              <a:t>Investigate possible link with RIMS staff FTE requirements</a:t>
            </a:r>
          </a:p>
        </p:txBody>
      </p:sp>
    </p:spTree>
    <p:extLst>
      <p:ext uri="{BB962C8B-B14F-4D97-AF65-F5344CB8AC3E}">
        <p14:creationId xmlns:p14="http://schemas.microsoft.com/office/powerpoint/2010/main" val="49044438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38" y="188640"/>
            <a:ext cx="8517632" cy="1656184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latin typeface="+mn-lt"/>
                <a:ea typeface="ＭＳ Ｐゴシック" pitchFamily="-112" charset="-128"/>
                <a:cs typeface="Arial" charset="0"/>
              </a:rPr>
              <a:t>HEDA Staff CESM and Programme Allocation Module:</a:t>
            </a:r>
            <a:br>
              <a:rPr lang="en-US" sz="3600" dirty="0" smtClean="0">
                <a:latin typeface="+mn-lt"/>
                <a:ea typeface="ＭＳ Ｐゴシック" pitchFamily="-112" charset="-128"/>
                <a:cs typeface="Arial" charset="0"/>
              </a:rPr>
            </a:br>
            <a:endParaRPr lang="en-US" sz="2400" dirty="0">
              <a:latin typeface="+mn-lt"/>
              <a:ea typeface="ＭＳ Ｐゴシック" pitchFamily="-112" charset="-128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988840"/>
            <a:ext cx="8229600" cy="3312368"/>
          </a:xfrm>
        </p:spPr>
        <p:txBody>
          <a:bodyPr/>
          <a:lstStyle/>
          <a:p>
            <a:r>
              <a:rPr lang="en-US" sz="1800" dirty="0" smtClean="0"/>
              <a:t>To accommodate the recording of these in a similar way to how the formal courses/modules are being recorded currently</a:t>
            </a:r>
          </a:p>
          <a:p>
            <a:endParaRPr lang="en-US" sz="1800" dirty="0" smtClean="0"/>
          </a:p>
          <a:p>
            <a:r>
              <a:rPr lang="en-US" sz="1800" dirty="0" smtClean="0"/>
              <a:t>This is in addition to the current practice and should not alter the rule for the percentage calculations as it is applied to date  </a:t>
            </a:r>
          </a:p>
          <a:p>
            <a:endParaRPr lang="en-US" sz="1800" dirty="0" smtClean="0"/>
          </a:p>
          <a:p>
            <a:r>
              <a:rPr lang="en-US" sz="1800" dirty="0" smtClean="0"/>
              <a:t>This might require a additional step linked to staff programme 01</a:t>
            </a:r>
          </a:p>
          <a:p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1560" y="1362834"/>
            <a:ext cx="792088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Expand to include Non-subsidized or short courses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9458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8229600" cy="124620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latin typeface="+mn-lt"/>
                <a:ea typeface="ＭＳ Ｐゴシック" pitchFamily="-112" charset="-128"/>
                <a:cs typeface="Arial" charset="0"/>
              </a:rPr>
              <a:t>HEDA Staff CESM and Programme Allocation Module</a:t>
            </a:r>
            <a:endParaRPr lang="en-US" sz="2800" b="0" dirty="0">
              <a:latin typeface="+mn-lt"/>
              <a:ea typeface="ＭＳ Ｐゴシック" pitchFamily="-112" charset="-128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844824"/>
            <a:ext cx="8229600" cy="4608512"/>
          </a:xfrm>
        </p:spPr>
        <p:txBody>
          <a:bodyPr/>
          <a:lstStyle/>
          <a:p>
            <a:r>
              <a:rPr lang="en-US" sz="1800" dirty="0" smtClean="0"/>
              <a:t>Instruction staff with a primary appointment and in most cases are also assigned secondary assignments</a:t>
            </a:r>
          </a:p>
          <a:p>
            <a:r>
              <a:rPr lang="en-US" sz="1800" dirty="0" smtClean="0"/>
              <a:t>How this relates to instruction requires a capability of accommodating various dimensions from which this information can be viewed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362834"/>
            <a:ext cx="792088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Dimensions on Instruction</a:t>
            </a:r>
            <a:endParaRPr lang="en-ZA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42188553"/>
              </p:ext>
            </p:extLst>
          </p:nvPr>
        </p:nvGraphicFramePr>
        <p:xfrm>
          <a:off x="819200" y="2501994"/>
          <a:ext cx="57606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Left Arrow 11"/>
          <p:cNvSpPr/>
          <p:nvPr/>
        </p:nvSpPr>
        <p:spPr>
          <a:xfrm>
            <a:off x="6876256" y="3923243"/>
            <a:ext cx="2160240" cy="1108264"/>
          </a:xfrm>
          <a:prstGeom prst="lef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Faculty; Campus </a:t>
            </a:r>
            <a:r>
              <a:rPr lang="en-US" dirty="0" err="1" smtClean="0">
                <a:solidFill>
                  <a:schemeClr val="tx1"/>
                </a:solidFill>
              </a:rPr>
              <a:t>Dept</a:t>
            </a:r>
            <a:r>
              <a:rPr lang="en-US" dirty="0" smtClean="0">
                <a:solidFill>
                  <a:schemeClr val="tx1"/>
                </a:solidFill>
              </a:rPr>
              <a:t>.;</a:t>
            </a:r>
            <a:r>
              <a:rPr lang="en-US" dirty="0" err="1" smtClean="0">
                <a:solidFill>
                  <a:schemeClr val="tx1"/>
                </a:solidFill>
              </a:rPr>
              <a:t>Qual.Type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6876256" y="4959364"/>
            <a:ext cx="2160240" cy="1108264"/>
          </a:xfrm>
          <a:prstGeom prst="lef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Faculty; Campus </a:t>
            </a:r>
            <a:r>
              <a:rPr lang="en-US" dirty="0" err="1" smtClean="0">
                <a:solidFill>
                  <a:schemeClr val="tx1"/>
                </a:solidFill>
              </a:rPr>
              <a:t>Dept</a:t>
            </a:r>
            <a:r>
              <a:rPr lang="en-US" dirty="0" smtClean="0">
                <a:solidFill>
                  <a:schemeClr val="tx1"/>
                </a:solidFill>
              </a:rPr>
              <a:t>.;</a:t>
            </a:r>
            <a:r>
              <a:rPr lang="en-US" dirty="0" err="1" smtClean="0">
                <a:solidFill>
                  <a:schemeClr val="tx1"/>
                </a:solidFill>
              </a:rPr>
              <a:t>Qual.Type</a:t>
            </a: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1474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8229600" cy="124620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latin typeface="+mn-lt"/>
                <a:ea typeface="ＭＳ Ｐゴシック" pitchFamily="-112" charset="-128"/>
                <a:cs typeface="Arial" charset="0"/>
              </a:rPr>
              <a:t>HEDA Staff CESM and Programme Allocation Module</a:t>
            </a:r>
            <a:endParaRPr lang="en-US" sz="2800" b="0" dirty="0">
              <a:latin typeface="+mn-lt"/>
              <a:ea typeface="ＭＳ Ｐゴシック" pitchFamily="-112" charset="-128"/>
              <a:cs typeface="Arial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403648" y="2420888"/>
            <a:ext cx="6408712" cy="2880320"/>
          </a:xfrm>
          <a:prstGeom prst="wedgeEllipseCallout">
            <a:avLst>
              <a:gd name="adj1" fmla="val -40834"/>
              <a:gd name="adj2" fmla="val -9419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Discussion</a:t>
            </a:r>
            <a:endParaRPr lang="en-ZA" sz="7200" dirty="0"/>
          </a:p>
        </p:txBody>
      </p:sp>
    </p:spTree>
    <p:extLst>
      <p:ext uri="{BB962C8B-B14F-4D97-AF65-F5344CB8AC3E}">
        <p14:creationId xmlns:p14="http://schemas.microsoft.com/office/powerpoint/2010/main" val="161584940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J LIC STRATEGY - Presentation to ELG - August 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UJ LIC STRATEGY - Presentation to ELG - August 2009</Template>
  <TotalTime>12140</TotalTime>
  <Words>371</Words>
  <Application>Microsoft Office PowerPoint</Application>
  <PresentationFormat>On-screen Show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UJ LIC STRATEGY - Presentation to ELG - August 2009</vt:lpstr>
      <vt:lpstr> HEDA User Group Workshop  Staff Time Sheets 16H30 – 17H15  </vt:lpstr>
      <vt:lpstr>HEDA Staff Time Allocation Module – Current purpose and practice</vt:lpstr>
      <vt:lpstr>PowerPoint Presentation</vt:lpstr>
      <vt:lpstr>PowerPoint Presentation</vt:lpstr>
      <vt:lpstr>PowerPoint Presentation</vt:lpstr>
      <vt:lpstr>HEDA Staff CESM and Programme Allocation Module – needs requirements</vt:lpstr>
      <vt:lpstr>HEDA Staff CESM and Programme Allocation Module: </vt:lpstr>
      <vt:lpstr>HEDA Staff CESM and Programme Allocation Module</vt:lpstr>
      <vt:lpstr>HEDA Staff CESM and Programme Allocation Module</vt:lpstr>
      <vt:lpstr> HEDA User Group Workshop  Dashboards 09H15 – 09H45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HEDA User Group Workshop  Staff, Subject &amp; Curriculum Audit 08H15 – 09H15 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Enrolment Plan 2013</dc:title>
  <dc:creator>LCA Stoop</dc:creator>
  <cp:lastModifiedBy>Riekert van Lith</cp:lastModifiedBy>
  <cp:revision>497</cp:revision>
  <cp:lastPrinted>2012-08-21T09:39:31Z</cp:lastPrinted>
  <dcterms:created xsi:type="dcterms:W3CDTF">2009-08-04T11:03:59Z</dcterms:created>
  <dcterms:modified xsi:type="dcterms:W3CDTF">2013-12-02T06:33:02Z</dcterms:modified>
</cp:coreProperties>
</file>